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7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8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9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10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1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12.xml" ContentType="application/vnd.openxmlformats-officedocument.theme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3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4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5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16.xml" ContentType="application/vnd.openxmlformats-officedocument.theme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916" r:id="rId1"/>
    <p:sldMasterId id="2147485375" r:id="rId2"/>
    <p:sldMasterId id="2147485625" r:id="rId3"/>
    <p:sldMasterId id="2147485367" r:id="rId4"/>
    <p:sldMasterId id="2147485602" r:id="rId5"/>
    <p:sldMasterId id="2147485370" r:id="rId6"/>
    <p:sldMasterId id="2147485496" r:id="rId7"/>
    <p:sldMasterId id="2147485371" r:id="rId8"/>
    <p:sldMasterId id="2147485372" r:id="rId9"/>
    <p:sldMasterId id="2147485434" r:id="rId10"/>
    <p:sldMasterId id="2147485373" r:id="rId11"/>
    <p:sldMasterId id="2147485374" r:id="rId12"/>
    <p:sldMasterId id="2147485475" r:id="rId13"/>
    <p:sldMasterId id="2147485480" r:id="rId14"/>
    <p:sldMasterId id="2147485397" r:id="rId15"/>
    <p:sldMasterId id="2147485487" r:id="rId16"/>
    <p:sldMasterId id="2147485422" r:id="rId17"/>
  </p:sldMasterIdLst>
  <p:notesMasterIdLst>
    <p:notesMasterId r:id="rId65"/>
  </p:notesMasterIdLst>
  <p:handoutMasterIdLst>
    <p:handoutMasterId r:id="rId66"/>
  </p:handoutMasterIdLst>
  <p:sldIdLst>
    <p:sldId id="271" r:id="rId18"/>
    <p:sldId id="274" r:id="rId19"/>
    <p:sldId id="269" r:id="rId20"/>
    <p:sldId id="828" r:id="rId21"/>
    <p:sldId id="807" r:id="rId22"/>
    <p:sldId id="808" r:id="rId23"/>
    <p:sldId id="809" r:id="rId24"/>
    <p:sldId id="810" r:id="rId25"/>
    <p:sldId id="811" r:id="rId26"/>
    <p:sldId id="812" r:id="rId27"/>
    <p:sldId id="813" r:id="rId28"/>
    <p:sldId id="815" r:id="rId29"/>
    <p:sldId id="816" r:id="rId30"/>
    <p:sldId id="817" r:id="rId31"/>
    <p:sldId id="818" r:id="rId32"/>
    <p:sldId id="819" r:id="rId33"/>
    <p:sldId id="820" r:id="rId34"/>
    <p:sldId id="821" r:id="rId35"/>
    <p:sldId id="822" r:id="rId36"/>
    <p:sldId id="823" r:id="rId37"/>
    <p:sldId id="824" r:id="rId38"/>
    <p:sldId id="825" r:id="rId39"/>
    <p:sldId id="826" r:id="rId40"/>
    <p:sldId id="827" r:id="rId41"/>
    <p:sldId id="845" r:id="rId42"/>
    <p:sldId id="846" r:id="rId43"/>
    <p:sldId id="829" r:id="rId44"/>
    <p:sldId id="830" r:id="rId45"/>
    <p:sldId id="831" r:id="rId46"/>
    <p:sldId id="832" r:id="rId47"/>
    <p:sldId id="833" r:id="rId48"/>
    <p:sldId id="834" r:id="rId49"/>
    <p:sldId id="835" r:id="rId50"/>
    <p:sldId id="836" r:id="rId51"/>
    <p:sldId id="837" r:id="rId52"/>
    <p:sldId id="838" r:id="rId53"/>
    <p:sldId id="839" r:id="rId54"/>
    <p:sldId id="840" r:id="rId55"/>
    <p:sldId id="841" r:id="rId56"/>
    <p:sldId id="842" r:id="rId57"/>
    <p:sldId id="843" r:id="rId58"/>
    <p:sldId id="844" r:id="rId59"/>
    <p:sldId id="805" r:id="rId60"/>
    <p:sldId id="267" r:id="rId61"/>
    <p:sldId id="806" r:id="rId62"/>
    <p:sldId id="279" r:id="rId63"/>
    <p:sldId id="266" r:id="rId64"/>
  </p:sldIdLst>
  <p:sldSz cx="12192000" cy="6858000"/>
  <p:notesSz cx="6858000" cy="9144000"/>
  <p:embeddedFontLst>
    <p:embeddedFont>
      <p:font typeface="Georgia" panose="02040502050405020303" pitchFamily="18" charset="0"/>
      <p:regular r:id="rId67"/>
      <p:bold r:id="rId68"/>
      <p:italic r:id="rId69"/>
      <p:boldItalic r:id="rId70"/>
    </p:embeddedFont>
    <p:embeddedFont>
      <p:font typeface="Roboto" panose="02000000000000000000" pitchFamily="2" charset="0"/>
      <p:regular r:id="rId71"/>
      <p:bold r:id="rId72"/>
      <p:italic r:id="rId73"/>
      <p:boldItalic r:id="rId74"/>
    </p:embeddedFont>
    <p:embeddedFont>
      <p:font typeface="Roboto Light" panose="02000000000000000000" pitchFamily="2" charset="0"/>
      <p:regular r:id="rId75"/>
      <p:italic r:id="rId76"/>
    </p:embeddedFont>
    <p:embeddedFont>
      <p:font typeface="Roboto Slab" pitchFamily="2" charset="0"/>
      <p:regular r:id="rId77"/>
      <p:bold r:id="rId78"/>
      <p:italic r:id="rId79"/>
      <p:boldItalic r:id="rId80"/>
    </p:embeddedFont>
    <p:embeddedFont>
      <p:font typeface="Roboto Thin" panose="02000000000000000000" pitchFamily="2" charset="0"/>
      <p:regular r:id="rId81"/>
      <p:italic r:id="rId82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minik Pietruszka" initials="DP" lastIdx="1" clrIdx="0">
    <p:extLst>
      <p:ext uri="{19B8F6BF-5375-455C-9EA6-DF929625EA0E}">
        <p15:presenceInfo xmlns:p15="http://schemas.microsoft.com/office/powerpoint/2012/main" userId="Dominik Pietruszka" providerId="None"/>
      </p:ext>
    </p:extLst>
  </p:cmAuthor>
  <p:cmAuthor id="2" name="Marek Jeleśniański" initials="MJ" lastIdx="1" clrIdx="1">
    <p:extLst>
      <p:ext uri="{19B8F6BF-5375-455C-9EA6-DF929625EA0E}">
        <p15:presenceInfo xmlns:p15="http://schemas.microsoft.com/office/powerpoint/2012/main" userId="7b34cc3e0d3be3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D3F3"/>
    <a:srgbClr val="DEE2F8"/>
    <a:srgbClr val="F2F2F2"/>
    <a:srgbClr val="9DD023"/>
    <a:srgbClr val="001C35"/>
    <a:srgbClr val="006BCD"/>
    <a:srgbClr val="F3F1F2"/>
    <a:srgbClr val="EEEFFC"/>
    <a:srgbClr val="E2FEF8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Styl pośredni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tyl jasny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50" autoAdjust="0"/>
    <p:restoredTop sz="97660" autoAdjust="0"/>
  </p:normalViewPr>
  <p:slideViewPr>
    <p:cSldViewPr snapToObjects="1">
      <p:cViewPr varScale="1">
        <p:scale>
          <a:sx n="111" d="100"/>
          <a:sy n="111" d="100"/>
        </p:scale>
        <p:origin x="534" y="102"/>
      </p:cViewPr>
      <p:guideLst/>
    </p:cSldViewPr>
  </p:slideViewPr>
  <p:outlineViewPr>
    <p:cViewPr>
      <p:scale>
        <a:sx n="33" d="100"/>
        <a:sy n="33" d="100"/>
      </p:scale>
      <p:origin x="0" y="-28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35634"/>
    </p:cViewPr>
  </p:sorterViewPr>
  <p:notesViewPr>
    <p:cSldViewPr snapToObjects="1" showGuides="1">
      <p:cViewPr varScale="1">
        <p:scale>
          <a:sx n="155" d="100"/>
          <a:sy n="155" d="100"/>
        </p:scale>
        <p:origin x="498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9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47" Type="http://schemas.openxmlformats.org/officeDocument/2006/relationships/slide" Target="slides/slide30.xml"/><Relationship Id="rId63" Type="http://schemas.openxmlformats.org/officeDocument/2006/relationships/slide" Target="slides/slide46.xml"/><Relationship Id="rId68" Type="http://schemas.openxmlformats.org/officeDocument/2006/relationships/font" Target="fonts/font2.fntdata"/><Relationship Id="rId84" Type="http://schemas.openxmlformats.org/officeDocument/2006/relationships/presProps" Target="presProps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53" Type="http://schemas.openxmlformats.org/officeDocument/2006/relationships/slide" Target="slides/slide36.xml"/><Relationship Id="rId58" Type="http://schemas.openxmlformats.org/officeDocument/2006/relationships/slide" Target="slides/slide41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2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56" Type="http://schemas.openxmlformats.org/officeDocument/2006/relationships/slide" Target="slides/slide39.xml"/><Relationship Id="rId64" Type="http://schemas.openxmlformats.org/officeDocument/2006/relationships/slide" Target="slides/slide47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72" Type="http://schemas.openxmlformats.org/officeDocument/2006/relationships/font" Target="fonts/font6.fntdata"/><Relationship Id="rId80" Type="http://schemas.openxmlformats.org/officeDocument/2006/relationships/font" Target="fonts/font14.fntdata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slide" Target="slides/slide29.xml"/><Relationship Id="rId59" Type="http://schemas.openxmlformats.org/officeDocument/2006/relationships/slide" Target="slides/slide42.xml"/><Relationship Id="rId67" Type="http://schemas.openxmlformats.org/officeDocument/2006/relationships/font" Target="fonts/font1.fntdata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54" Type="http://schemas.openxmlformats.org/officeDocument/2006/relationships/slide" Target="slides/slide37.xml"/><Relationship Id="rId62" Type="http://schemas.openxmlformats.org/officeDocument/2006/relationships/slide" Target="slides/slide45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slide" Target="slides/slide32.xml"/><Relationship Id="rId57" Type="http://schemas.openxmlformats.org/officeDocument/2006/relationships/slide" Target="slides/slide4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52" Type="http://schemas.openxmlformats.org/officeDocument/2006/relationships/slide" Target="slides/slide35.xml"/><Relationship Id="rId60" Type="http://schemas.openxmlformats.org/officeDocument/2006/relationships/slide" Target="slides/slide43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font" Target="fonts/font15.fntdata"/><Relationship Id="rId86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76" Type="http://schemas.openxmlformats.org/officeDocument/2006/relationships/font" Target="fonts/font10.fntdata"/><Relationship Id="rId7" Type="http://schemas.openxmlformats.org/officeDocument/2006/relationships/slideMaster" Target="slideMasters/slideMaster7.xml"/><Relationship Id="rId71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4" Type="http://schemas.openxmlformats.org/officeDocument/2006/relationships/slide" Target="slides/slide7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66" Type="http://schemas.openxmlformats.org/officeDocument/2006/relationships/handoutMaster" Target="handoutMasters/handoutMaster1.xml"/><Relationship Id="rId87" Type="http://schemas.openxmlformats.org/officeDocument/2006/relationships/tableStyles" Target="tableStyles.xml"/><Relationship Id="rId61" Type="http://schemas.openxmlformats.org/officeDocument/2006/relationships/slide" Target="slides/slide44.xml"/><Relationship Id="rId82" Type="http://schemas.openxmlformats.org/officeDocument/2006/relationships/font" Target="fonts/font1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D7807163-6C2D-4247-BD0F-FAC90D4FD8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5EE0371F-BF61-4158-8B35-4A201348E3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229108C8-7B44-434C-A6C3-C4953C2AD3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387CE-21AE-4C10-BE6B-50C9207B5792}" type="slidenum">
              <a:rPr lang="pl-PL" smtClean="0">
                <a:latin typeface="Roboto" panose="02000000000000000000" pitchFamily="2" charset="0"/>
              </a:rPr>
              <a:t>‹#›</a:t>
            </a:fld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8663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67D900-4973-DE45-A046-32A16BABB198}" type="datetimeFigureOut">
              <a:rPr lang="pl-PL" smtClean="0"/>
              <a:pPr/>
              <a:t>14.06.2024</a:t>
            </a:fld>
            <a:endParaRPr lang="pl-PL" dirty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 dirty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l-PL" dirty="0"/>
              <a:t>Edytuj style wzorca tekstu
Drugi poziom
Trzeci poziom
Czwarty poziom
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716EBE-21E5-844E-BDEB-228A0F691529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01825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2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lnSpc>
                <a:spcPct val="100000"/>
              </a:lnSpc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14.06.2024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E4C041C5-A23D-BF49-ACE2-591DB804D8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F115A403-52C8-D640-869D-1F02E3166C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" name="Symbol zastępczy obrazu 13">
            <a:extLst>
              <a:ext uri="{FF2B5EF4-FFF2-40B4-BE49-F238E27FC236}">
                <a16:creationId xmlns:a16="http://schemas.microsoft.com/office/drawing/2014/main" id="{182E2556-A302-8245-AB8C-8C3274F3B5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94A6637F-F14C-BE28-F719-4FF06239A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562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14.06.2024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89885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Shap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112269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8" name="Grupa 17">
            <a:extLst>
              <a:ext uri="{FF2B5EF4-FFF2-40B4-BE49-F238E27FC236}">
                <a16:creationId xmlns:a16="http://schemas.microsoft.com/office/drawing/2014/main" id="{129CAE5B-664A-3B4D-B706-EEFE62346148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5F1D9CD1-5FD4-3F47-B417-C0E2B75858A2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1F4B4F79-FE6B-134D-B1C2-2C452AA88C44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135A1292-0D83-B148-8D6B-794BD068C6CC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BF69F4F5-B624-0A49-A5E6-9E6ACA09FE3F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2837C94C-9F35-5C42-B0D3-D748340BA3FF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45988865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E6E2F777-F8D9-E846-2783-430B545C88BD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31191080-2EA2-E608-3967-D380BA80E10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4508500"/>
            <a:ext cx="1997075" cy="2349500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2AF6AF43-0043-448A-0B37-B8336EC9E24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7D51046-605A-A0BC-150A-2F9FB5E12552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02AFF7DA-4C7E-B480-2195-6CEE1289242C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88C9EB8-DDEE-BBB4-0830-63007C07F605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20BB2C91-8300-0B2A-6564-02F11D301A71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8FD1BA7C-9D72-798F-412F-4420628C6FAA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281968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Gradient and Out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8687BEF6-A810-7344-B90D-276631E84F67}"/>
              </a:ext>
            </a:extLst>
          </p:cNvPr>
          <p:cNvSpPr/>
          <p:nvPr userDrawn="1"/>
        </p:nvSpPr>
        <p:spPr>
          <a:xfrm rot="5400000">
            <a:off x="252734" y="5158904"/>
            <a:ext cx="3657986" cy="3657986"/>
          </a:xfrm>
          <a:prstGeom prst="blockArc">
            <a:avLst>
              <a:gd name="adj1" fmla="val 5422417"/>
              <a:gd name="adj2" fmla="val 10800959"/>
              <a:gd name="adj3" fmla="val 194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31E7B602-57C1-6E48-8150-97017C42F62E}"/>
              </a:ext>
            </a:extLst>
          </p:cNvPr>
          <p:cNvSpPr/>
          <p:nvPr userDrawn="1"/>
        </p:nvSpPr>
        <p:spPr>
          <a:xfrm>
            <a:off x="947018" y="4707543"/>
            <a:ext cx="205407" cy="205407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735B2F14-F0E7-DB40-8632-AFDD5D572C57}"/>
              </a:ext>
            </a:extLst>
          </p:cNvPr>
          <p:cNvSpPr/>
          <p:nvPr userDrawn="1"/>
        </p:nvSpPr>
        <p:spPr>
          <a:xfrm>
            <a:off x="429184" y="5564268"/>
            <a:ext cx="385012" cy="38501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15F50B3B-41E7-FA46-BC07-60B3605CD3E7}"/>
              </a:ext>
            </a:extLst>
          </p:cNvPr>
          <p:cNvGrpSpPr/>
          <p:nvPr userDrawn="1"/>
        </p:nvGrpSpPr>
        <p:grpSpPr>
          <a:xfrm>
            <a:off x="-1134708" y="3091018"/>
            <a:ext cx="2081726" cy="2081726"/>
            <a:chOff x="-1041430" y="3091018"/>
            <a:chExt cx="2081726" cy="2081726"/>
          </a:xfrm>
          <a:noFill/>
        </p:grpSpPr>
        <p:sp>
          <p:nvSpPr>
            <p:cNvPr id="15" name="Łuk blokowy 14">
              <a:extLst>
                <a:ext uri="{FF2B5EF4-FFF2-40B4-BE49-F238E27FC236}">
                  <a16:creationId xmlns:a16="http://schemas.microsoft.com/office/drawing/2014/main" id="{1E5172C1-C4AE-8F46-898D-53D37DFDC39F}"/>
                </a:ext>
              </a:extLst>
            </p:cNvPr>
            <p:cNvSpPr/>
            <p:nvPr userDrawn="1"/>
          </p:nvSpPr>
          <p:spPr>
            <a:xfrm rot="5400000">
              <a:off x="-1041430" y="3091018"/>
              <a:ext cx="2081726" cy="2081726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18" name="Wycinek okręgu 16">
              <a:extLst>
                <a:ext uri="{FF2B5EF4-FFF2-40B4-BE49-F238E27FC236}">
                  <a16:creationId xmlns:a16="http://schemas.microsoft.com/office/drawing/2014/main" id="{EF871C36-B164-B94A-8CE2-F8C979168D8C}"/>
                </a:ext>
              </a:extLst>
            </p:cNvPr>
            <p:cNvSpPr/>
            <p:nvPr userDrawn="1"/>
          </p:nvSpPr>
          <p:spPr>
            <a:xfrm>
              <a:off x="-522463" y="3609418"/>
              <a:ext cx="1044925" cy="104492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C22EA5C7-4A36-A143-9F08-D243ADC26A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9C802F2-010A-8B44-ACF7-4670879717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241929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Grafika 7">
            <a:extLst>
              <a:ext uri="{FF2B5EF4-FFF2-40B4-BE49-F238E27FC236}">
                <a16:creationId xmlns:a16="http://schemas.microsoft.com/office/drawing/2014/main" id="{F8ED56C9-B2EE-B840-B058-433B4044AE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6" cy="244800"/>
          </a:xfrm>
          <a:prstGeom prst="rect">
            <a:avLst/>
          </a:prstGeom>
        </p:spPr>
      </p:pic>
      <p:sp>
        <p:nvSpPr>
          <p:cNvPr id="13" name="Symbol zastępczy obrazu 14">
            <a:extLst>
              <a:ext uri="{FF2B5EF4-FFF2-40B4-BE49-F238E27FC236}">
                <a16:creationId xmlns:a16="http://schemas.microsoft.com/office/drawing/2014/main" id="{E08FBC90-161C-9648-9B60-8011CCF8441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tekstu 18">
            <a:extLst>
              <a:ext uri="{FF2B5EF4-FFF2-40B4-BE49-F238E27FC236}">
                <a16:creationId xmlns:a16="http://schemas.microsoft.com/office/drawing/2014/main" id="{5F1A4B26-B53E-C14C-882E-AA13BB1162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D5EEC410-0305-F34D-A9F1-B863A9442E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56526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162871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4197784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7" name="Grafika 26">
            <a:extLst>
              <a:ext uri="{FF2B5EF4-FFF2-40B4-BE49-F238E27FC236}">
                <a16:creationId xmlns:a16="http://schemas.microsoft.com/office/drawing/2014/main" id="{9F212F6C-DB55-AD4B-A67F-82EAA6226E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2055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6DFC7BB-F4A3-3AF5-7566-5685026795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34536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Social Media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F7ECCEA-072A-C194-4593-A71BD42D78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2197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14.06.2024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86867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1C613613-6B35-C049-B756-7F9A3896A7E5}"/>
              </a:ext>
            </a:extLst>
          </p:cNvPr>
          <p:cNvSpPr/>
          <p:nvPr userDrawn="1"/>
        </p:nvSpPr>
        <p:spPr>
          <a:xfrm>
            <a:off x="0" y="4176366"/>
            <a:ext cx="12191999" cy="2681634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414838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417636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414838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76449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8" name="Grafika 17">
            <a:extLst>
              <a:ext uri="{FF2B5EF4-FFF2-40B4-BE49-F238E27FC236}">
                <a16:creationId xmlns:a16="http://schemas.microsoft.com/office/drawing/2014/main" id="{C3C3D266-1C59-F44A-B30D-0B3CD3AC6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6508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76450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79248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76450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38061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CE94B104-2DB0-8248-8DE6-ADCD53A979A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39" name="Dowolny kształt 38">
              <a:extLst>
                <a:ext uri="{FF2B5EF4-FFF2-40B4-BE49-F238E27FC236}">
                  <a16:creationId xmlns:a16="http://schemas.microsoft.com/office/drawing/2014/main" id="{C3C0789A-8D6B-F842-90F5-A104AA8951D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0" name="Dowolny kształt 39">
              <a:extLst>
                <a:ext uri="{FF2B5EF4-FFF2-40B4-BE49-F238E27FC236}">
                  <a16:creationId xmlns:a16="http://schemas.microsoft.com/office/drawing/2014/main" id="{61593787-F621-4C4C-9C9F-7267062372A3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41" name="Owal 40">
            <a:extLst>
              <a:ext uri="{FF2B5EF4-FFF2-40B4-BE49-F238E27FC236}">
                <a16:creationId xmlns:a16="http://schemas.microsoft.com/office/drawing/2014/main" id="{8CE83705-C1D4-2A45-AEF5-286F2AAB0E5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E33BA7B-7D73-8E45-64E9-266B094A38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550655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arch.c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51495EE6-24FA-C047-AD2F-36EDEFF38F9C}"/>
              </a:ext>
            </a:extLst>
          </p:cNvPr>
          <p:cNvSpPr/>
          <p:nvPr userDrawn="1"/>
        </p:nvSpPr>
        <p:spPr>
          <a:xfrm>
            <a:off x="1482574" y="2060848"/>
            <a:ext cx="4557638" cy="26642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5A61C15E-EEFD-8C7E-055B-2C972421C098}"/>
              </a:ext>
            </a:extLst>
          </p:cNvPr>
          <p:cNvGrpSpPr/>
          <p:nvPr userDrawn="1"/>
        </p:nvGrpSpPr>
        <p:grpSpPr>
          <a:xfrm>
            <a:off x="2400543" y="3031763"/>
            <a:ext cx="7390914" cy="794475"/>
            <a:chOff x="3318512" y="2992466"/>
            <a:chExt cx="7390914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6391076" y="3134036"/>
              <a:ext cx="4318350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972485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8512" y="3040778"/>
              <a:ext cx="2295886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2925476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march.co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a 4">
            <a:extLst>
              <a:ext uri="{FF2B5EF4-FFF2-40B4-BE49-F238E27FC236}">
                <a16:creationId xmlns:a16="http://schemas.microsoft.com/office/drawing/2014/main" id="{1A6BBB8B-63D6-D6C7-04F7-6180ED4FFC85}"/>
              </a:ext>
            </a:extLst>
          </p:cNvPr>
          <p:cNvGrpSpPr/>
          <p:nvPr userDrawn="1"/>
        </p:nvGrpSpPr>
        <p:grpSpPr>
          <a:xfrm>
            <a:off x="2423592" y="3031763"/>
            <a:ext cx="7344816" cy="794475"/>
            <a:chOff x="2351584" y="2992466"/>
            <a:chExt cx="7344816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5424147" y="3134036"/>
              <a:ext cx="4272253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005557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1584" y="3040778"/>
              <a:ext cx="2165513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448781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Shapes and Mas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a 1">
            <a:extLst>
              <a:ext uri="{FF2B5EF4-FFF2-40B4-BE49-F238E27FC236}">
                <a16:creationId xmlns:a16="http://schemas.microsoft.com/office/drawing/2014/main" id="{21E22FFF-6CD8-0148-9718-FF8056553532}"/>
              </a:ext>
            </a:extLst>
          </p:cNvPr>
          <p:cNvGrpSpPr/>
          <p:nvPr userDrawn="1"/>
        </p:nvGrpSpPr>
        <p:grpSpPr>
          <a:xfrm>
            <a:off x="0" y="4437112"/>
            <a:ext cx="3303347" cy="2420889"/>
            <a:chOff x="0" y="4437112"/>
            <a:chExt cx="3303347" cy="2420889"/>
          </a:xfrm>
        </p:grpSpPr>
        <p:grpSp>
          <p:nvGrpSpPr>
            <p:cNvPr id="25" name="Grupa 24">
              <a:extLst>
                <a:ext uri="{FF2B5EF4-FFF2-40B4-BE49-F238E27FC236}">
                  <a16:creationId xmlns:a16="http://schemas.microsoft.com/office/drawing/2014/main" id="{78F265F6-83E2-5840-BF77-00FF908E1FCC}"/>
                </a:ext>
              </a:extLst>
            </p:cNvPr>
            <p:cNvGrpSpPr/>
            <p:nvPr userDrawn="1"/>
          </p:nvGrpSpPr>
          <p:grpSpPr>
            <a:xfrm flipH="1">
              <a:off x="0" y="4437112"/>
              <a:ext cx="2783632" cy="2420889"/>
              <a:chOff x="9408368" y="4437112"/>
              <a:chExt cx="2783632" cy="2420889"/>
            </a:xfrm>
          </p:grpSpPr>
          <p:sp>
            <p:nvSpPr>
              <p:cNvPr id="26" name="Dowolny kształt 25">
                <a:extLst>
                  <a:ext uri="{FF2B5EF4-FFF2-40B4-BE49-F238E27FC236}">
                    <a16:creationId xmlns:a16="http://schemas.microsoft.com/office/drawing/2014/main" id="{90D39D6A-54DA-544B-A0A9-5E3BE1A95F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7" name="Dowolny kształt 26">
                <a:extLst>
                  <a:ext uri="{FF2B5EF4-FFF2-40B4-BE49-F238E27FC236}">
                    <a16:creationId xmlns:a16="http://schemas.microsoft.com/office/drawing/2014/main" id="{5C04D805-7306-1F4A-B84A-771E88FE9DB3}"/>
                  </a:ext>
                </a:extLst>
              </p:cNvPr>
              <p:cNvSpPr/>
              <p:nvPr userDrawn="1"/>
            </p:nvSpPr>
            <p:spPr>
              <a:xfrm>
                <a:off x="9948002" y="4437112"/>
                <a:ext cx="2243998" cy="242088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6DAA7AD-FE48-C24C-B7F3-6A236B6981EA}"/>
                </a:ext>
              </a:extLst>
            </p:cNvPr>
            <p:cNvSpPr/>
            <p:nvPr userDrawn="1"/>
          </p:nvSpPr>
          <p:spPr>
            <a:xfrm>
              <a:off x="2977275" y="606930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6ADA6FFC-BF45-9C40-B5FB-B7C17B280A3B}"/>
                </a:ext>
              </a:extLst>
            </p:cNvPr>
            <p:cNvSpPr/>
            <p:nvPr userDrawn="1"/>
          </p:nvSpPr>
          <p:spPr>
            <a:xfrm>
              <a:off x="3199693" y="627154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3" name="Obraz 13">
            <a:extLst>
              <a:ext uri="{FF2B5EF4-FFF2-40B4-BE49-F238E27FC236}">
                <a16:creationId xmlns:a16="http://schemas.microsoft.com/office/drawing/2014/main" id="{20C3D399-16DB-1134-7ACC-266588B8CE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74243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a 3">
            <a:extLst>
              <a:ext uri="{FF2B5EF4-FFF2-40B4-BE49-F238E27FC236}">
                <a16:creationId xmlns:a16="http://schemas.microsoft.com/office/drawing/2014/main" id="{40E6FB19-9C3D-9C4C-B114-F97BE11A525C}"/>
              </a:ext>
            </a:extLst>
          </p:cNvPr>
          <p:cNvGrpSpPr/>
          <p:nvPr userDrawn="1"/>
        </p:nvGrpSpPr>
        <p:grpSpPr>
          <a:xfrm>
            <a:off x="-1715467" y="2486285"/>
            <a:ext cx="3402955" cy="3402955"/>
            <a:chOff x="-1715467" y="2486285"/>
            <a:chExt cx="3402955" cy="3402955"/>
          </a:xfrm>
          <a:noFill/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8C7FA60A-246F-6245-A27B-FE83433B48F4}"/>
                </a:ext>
              </a:extLst>
            </p:cNvPr>
            <p:cNvSpPr/>
            <p:nvPr userDrawn="1"/>
          </p:nvSpPr>
          <p:spPr>
            <a:xfrm rot="5400000">
              <a:off x="-1715467" y="2486285"/>
              <a:ext cx="3402955" cy="3402955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7" name="Wycinek okręgu 13">
              <a:extLst>
                <a:ext uri="{FF2B5EF4-FFF2-40B4-BE49-F238E27FC236}">
                  <a16:creationId xmlns:a16="http://schemas.microsoft.com/office/drawing/2014/main" id="{5EDF823C-D8BE-3149-89C0-E3EEBA701710}"/>
                </a:ext>
              </a:extLst>
            </p:cNvPr>
            <p:cNvSpPr/>
            <p:nvPr userDrawn="1"/>
          </p:nvSpPr>
          <p:spPr>
            <a:xfrm>
              <a:off x="-578029" y="3612068"/>
              <a:ext cx="1151795" cy="115179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8" name="Owal 7">
            <a:extLst>
              <a:ext uri="{FF2B5EF4-FFF2-40B4-BE49-F238E27FC236}">
                <a16:creationId xmlns:a16="http://schemas.microsoft.com/office/drawing/2014/main" id="{C513E0F7-E66C-304E-B97B-20723486779F}"/>
              </a:ext>
            </a:extLst>
          </p:cNvPr>
          <p:cNvSpPr/>
          <p:nvPr userDrawn="1"/>
        </p:nvSpPr>
        <p:spPr>
          <a:xfrm>
            <a:off x="1603161" y="5774039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2" name="Łuk blokowy 11">
            <a:extLst>
              <a:ext uri="{FF2B5EF4-FFF2-40B4-BE49-F238E27FC236}">
                <a16:creationId xmlns:a16="http://schemas.microsoft.com/office/drawing/2014/main" id="{0AB4B053-3171-8848-A31C-D07379C72262}"/>
              </a:ext>
            </a:extLst>
          </p:cNvPr>
          <p:cNvSpPr/>
          <p:nvPr userDrawn="1"/>
        </p:nvSpPr>
        <p:spPr>
          <a:xfrm rot="5400000">
            <a:off x="10477301" y="2459843"/>
            <a:ext cx="3429397" cy="3429397"/>
          </a:xfrm>
          <a:prstGeom prst="blockArc">
            <a:avLst>
              <a:gd name="adj1" fmla="val 5422417"/>
              <a:gd name="adj2" fmla="val 10823754"/>
              <a:gd name="adj3" fmla="val 22168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F0ED0A4B-ED71-4B4D-A4C8-06E0E6129783}"/>
              </a:ext>
            </a:extLst>
          </p:cNvPr>
          <p:cNvSpPr/>
          <p:nvPr userDrawn="1"/>
        </p:nvSpPr>
        <p:spPr>
          <a:xfrm>
            <a:off x="10137959" y="2357862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Wycinek okręgu 10">
            <a:extLst>
              <a:ext uri="{FF2B5EF4-FFF2-40B4-BE49-F238E27FC236}">
                <a16:creationId xmlns:a16="http://schemas.microsoft.com/office/drawing/2014/main" id="{EB5BBA12-E7D3-394C-9B99-70183F507278}"/>
              </a:ext>
            </a:extLst>
          </p:cNvPr>
          <p:cNvSpPr/>
          <p:nvPr userDrawn="1"/>
        </p:nvSpPr>
        <p:spPr>
          <a:xfrm>
            <a:off x="11500428" y="3496287"/>
            <a:ext cx="1383141" cy="1383141"/>
          </a:xfrm>
          <a:prstGeom prst="pie">
            <a:avLst>
              <a:gd name="adj1" fmla="val 5379529"/>
              <a:gd name="adj2" fmla="val 10812821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1" name="Owal 10">
            <a:extLst>
              <a:ext uri="{FF2B5EF4-FFF2-40B4-BE49-F238E27FC236}">
                <a16:creationId xmlns:a16="http://schemas.microsoft.com/office/drawing/2014/main" id="{F3DD08B9-6953-0B4E-96CF-09A1987F3D27}"/>
              </a:ext>
            </a:extLst>
          </p:cNvPr>
          <p:cNvSpPr/>
          <p:nvPr userDrawn="1"/>
        </p:nvSpPr>
        <p:spPr>
          <a:xfrm>
            <a:off x="1203080" y="4653136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Owal 14">
            <a:extLst>
              <a:ext uri="{FF2B5EF4-FFF2-40B4-BE49-F238E27FC236}">
                <a16:creationId xmlns:a16="http://schemas.microsoft.com/office/drawing/2014/main" id="{1BF1A2FB-368E-E347-9FF1-3858729CE533}"/>
              </a:ext>
            </a:extLst>
          </p:cNvPr>
          <p:cNvSpPr/>
          <p:nvPr userDrawn="1"/>
        </p:nvSpPr>
        <p:spPr>
          <a:xfrm>
            <a:off x="10211156" y="3022044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3">
            <a:extLst>
              <a:ext uri="{FF2B5EF4-FFF2-40B4-BE49-F238E27FC236}">
                <a16:creationId xmlns:a16="http://schemas.microsoft.com/office/drawing/2014/main" id="{8F379096-A49B-8003-996E-3A30D013FE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306564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17278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ai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389780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769E0573-EA7B-1556-9F39-35BB379A5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00600" y="2852738"/>
            <a:ext cx="30480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7731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108299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11082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- 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14.06.2024</a:t>
            </a:fld>
            <a:endParaRPr lang="pl-P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7739918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59912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9956A771-6C75-4386-82D0-452AD6D7BC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07848" y="1440119"/>
            <a:ext cx="4584152" cy="541787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3135308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5960789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1564920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1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1082992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9401177D-5323-9947-9AD8-02AD9490F140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70987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2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7A8BADC1-014D-4DA2-B80C-04883C6B03F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11887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67060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8874168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e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54285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3684767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5074808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up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84535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14.06.2024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38BB78-ECD9-493D-A3D0-C1B8F90CD26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1491857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681834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9544966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6459513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273219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16807740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26193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89008955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28550848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5931319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94862026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0154495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14.06.2024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6681785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1A6915-2F83-984D-B6C4-9E87C2D6064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593013" y="1484313"/>
            <a:ext cx="391794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2913495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14FF9BA-0C87-9D47-BBE0-8E2341671901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F76E3419-C8C4-3B40-96E4-05118715600B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365726C5-C3EE-5C4B-8502-99E83ECF5CF8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3EE92D-8D5A-6A42-8B5E-A5CBE749B3F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8367085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78C13B0D-0975-50BF-18E1-B3E841E3FB0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6BE85D71-E153-8D7D-8DF9-B79D04408809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" name="Dowolny kształt 3">
              <a:extLst>
                <a:ext uri="{FF2B5EF4-FFF2-40B4-BE49-F238E27FC236}">
                  <a16:creationId xmlns:a16="http://schemas.microsoft.com/office/drawing/2014/main" id="{DC603800-F77D-7485-2A6F-D460BA332359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5" name="Dowolny kształt 4">
              <a:extLst>
                <a:ext uri="{FF2B5EF4-FFF2-40B4-BE49-F238E27FC236}">
                  <a16:creationId xmlns:a16="http://schemas.microsoft.com/office/drawing/2014/main" id="{4F8063A3-5AA6-B460-2797-FFC3DDB8FAB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55248015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D9553AAC-3EFE-5A4B-A01C-4D5CE4D2EBCC}"/>
              </a:ext>
            </a:extLst>
          </p:cNvPr>
          <p:cNvSpPr/>
          <p:nvPr userDrawn="1"/>
        </p:nvSpPr>
        <p:spPr>
          <a:xfrm>
            <a:off x="1949451" y="1674694"/>
            <a:ext cx="8293099" cy="477864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8DE3F87-A363-174F-B017-708AE7220E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67387" y="1796914"/>
            <a:ext cx="8057227" cy="4534202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5355432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14.06.2024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706815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14.06.2024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926520603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14.06.2024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33243237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14.06.2024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350359771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14.06.2024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4852523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14.06.2024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759948912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14.06.2024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1856334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14.06.2024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E6D3996-D613-48F4-B67D-27CE224A9A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B06B70B-F8E1-4BEA-B324-1BAACE91858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13">
            <a:extLst>
              <a:ext uri="{FF2B5EF4-FFF2-40B4-BE49-F238E27FC236}">
                <a16:creationId xmlns:a16="http://schemas.microsoft.com/office/drawing/2014/main" id="{B6D03A90-48D9-43AD-8436-3CD5AB8D81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03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3">
            <a:extLst>
              <a:ext uri="{FF2B5EF4-FFF2-40B4-BE49-F238E27FC236}">
                <a16:creationId xmlns:a16="http://schemas.microsoft.com/office/drawing/2014/main" id="{7D401EBB-384C-4348-B669-BE4DCC1C9B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269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21068202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Prostokąt 29">
            <a:extLst>
              <a:ext uri="{FF2B5EF4-FFF2-40B4-BE49-F238E27FC236}">
                <a16:creationId xmlns:a16="http://schemas.microsoft.com/office/drawing/2014/main" id="{B9A96BEB-1D11-E64A-A004-21A36EC9D3AA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grpSp>
        <p:nvGrpSpPr>
          <p:cNvPr id="41" name="Grupa 40">
            <a:extLst>
              <a:ext uri="{FF2B5EF4-FFF2-40B4-BE49-F238E27FC236}">
                <a16:creationId xmlns:a16="http://schemas.microsoft.com/office/drawing/2014/main" id="{E94BF2F8-4991-B847-A728-4E7DE76F985C}"/>
              </a:ext>
            </a:extLst>
          </p:cNvPr>
          <p:cNvGrpSpPr/>
          <p:nvPr userDrawn="1"/>
        </p:nvGrpSpPr>
        <p:grpSpPr>
          <a:xfrm>
            <a:off x="0" y="4858396"/>
            <a:ext cx="1699496" cy="1999604"/>
            <a:chOff x="0" y="4858396"/>
            <a:chExt cx="1699496" cy="1999604"/>
          </a:xfrm>
        </p:grpSpPr>
        <p:grpSp>
          <p:nvGrpSpPr>
            <p:cNvPr id="42" name="Grupa 41">
              <a:extLst>
                <a:ext uri="{FF2B5EF4-FFF2-40B4-BE49-F238E27FC236}">
                  <a16:creationId xmlns:a16="http://schemas.microsoft.com/office/drawing/2014/main" id="{9FEC1192-9BEC-5B4C-A285-1FEF7C70A45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45" name="Dowolny kształt 44">
                <a:extLst>
                  <a:ext uri="{FF2B5EF4-FFF2-40B4-BE49-F238E27FC236}">
                    <a16:creationId xmlns:a16="http://schemas.microsoft.com/office/drawing/2014/main" id="{3748D760-70DE-EB4D-AE6F-C425D8D6FD5C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46" name="Dowolny kształt 45">
                <a:extLst>
                  <a:ext uri="{FF2B5EF4-FFF2-40B4-BE49-F238E27FC236}">
                    <a16:creationId xmlns:a16="http://schemas.microsoft.com/office/drawing/2014/main" id="{D802C195-DD87-0846-ABDC-B98A4238E2C2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48F91337-2E6B-C843-B8FC-F07502B4435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9BBA4DED-C8E6-1A4A-9B9B-C6E0055841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441863530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4E9ED3C2-F316-6FD9-BB3D-0F7165BBEF6B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4" name="Grupa 9">
            <a:extLst>
              <a:ext uri="{FF2B5EF4-FFF2-40B4-BE49-F238E27FC236}">
                <a16:creationId xmlns:a16="http://schemas.microsoft.com/office/drawing/2014/main" id="{5660E3BB-B56A-0986-B992-2582C23FCA3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317500" y="4508500"/>
            <a:ext cx="1997075" cy="2349500"/>
            <a:chOff x="0" y="4858396"/>
            <a:chExt cx="1699496" cy="1999604"/>
          </a:xfrm>
        </p:grpSpPr>
        <p:grpSp>
          <p:nvGrpSpPr>
            <p:cNvPr id="5" name="Grupa 10">
              <a:extLst>
                <a:ext uri="{FF2B5EF4-FFF2-40B4-BE49-F238E27FC236}">
                  <a16:creationId xmlns:a16="http://schemas.microsoft.com/office/drawing/2014/main" id="{0D1F2B81-649A-1B41-C0E2-D10D3CD1F4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761DEADA-898D-B784-89F7-95757016968D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31EFCB23-38F6-3842-50C1-964A650456ED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D24D92F7-5253-947F-FA0B-789113C6CBE6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3B80C099-48F3-2B78-0640-148FF3668D07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FEED33D7-BB05-E03A-909C-E0144F8AD1D0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2392938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aokrąglony prostokąt 16">
            <a:extLst>
              <a:ext uri="{FF2B5EF4-FFF2-40B4-BE49-F238E27FC236}">
                <a16:creationId xmlns:a16="http://schemas.microsoft.com/office/drawing/2014/main" id="{944AD759-0A70-CD4C-ABCD-10D498436C2D}"/>
              </a:ext>
            </a:extLst>
          </p:cNvPr>
          <p:cNvSpPr/>
          <p:nvPr userDrawn="1"/>
        </p:nvSpPr>
        <p:spPr>
          <a:xfrm>
            <a:off x="320998" y="404664"/>
            <a:ext cx="9115102" cy="76475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>
                  <a:alpha val="0"/>
                </a:schemeClr>
              </a:gs>
              <a:gs pos="5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9" y="404664"/>
            <a:ext cx="7372350" cy="764754"/>
          </a:xfrm>
        </p:spPr>
        <p:txBody>
          <a:bodyPr lIns="0" anchor="ctr" anchorCtr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7372351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A04D4787-B0AD-D641-97AB-A24F94587763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CBE52026-78F2-7746-ADA6-CFB607713FE3}"/>
              </a:ext>
            </a:extLst>
          </p:cNvPr>
          <p:cNvCxnSpPr>
            <a:cxnSpLocks/>
          </p:cNvCxnSpPr>
          <p:nvPr userDrawn="1"/>
        </p:nvCxnSpPr>
        <p:spPr>
          <a:xfrm>
            <a:off x="703375" y="1484783"/>
            <a:ext cx="0" cy="537321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Symbol zastępczy tekstu 3">
            <a:extLst>
              <a:ext uri="{FF2B5EF4-FFF2-40B4-BE49-F238E27FC236}">
                <a16:creationId xmlns:a16="http://schemas.microsoft.com/office/drawing/2014/main" id="{D778581B-C289-8349-BDEE-B57F2C9888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3127683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C6EE57C5-811E-BA47-B4D1-528553C0569A}"/>
              </a:ext>
            </a:extLst>
          </p:cNvPr>
          <p:cNvSpPr/>
          <p:nvPr userDrawn="1"/>
        </p:nvSpPr>
        <p:spPr>
          <a:xfrm>
            <a:off x="0" y="2"/>
            <a:ext cx="681038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ytuł 1">
            <a:extLst>
              <a:ext uri="{FF2B5EF4-FFF2-40B4-BE49-F238E27FC236}">
                <a16:creationId xmlns:a16="http://schemas.microsoft.com/office/drawing/2014/main" id="{6ED3F0B5-0B4F-5848-AE17-613C444735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404664"/>
            <a:ext cx="10137775" cy="764754"/>
          </a:xfrm>
        </p:spPr>
        <p:txBody>
          <a:bodyPr lIns="0" anchor="ctr" anchorCtr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AA7ED1A4-AEB7-F341-AD0B-354339EC8517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8CEDBC36-822E-804D-964F-154CD5F6BC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4328454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10137775" cy="1124980"/>
          </a:xfrm>
        </p:spPr>
        <p:txBody>
          <a:bodyPr lIns="0" tIns="144000" anchor="t" anchorCtr="0">
            <a:normAutofit/>
          </a:bodyPr>
          <a:lstStyle>
            <a:lvl1pPr>
              <a:defRPr sz="3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0D733DEC-F41D-6C4E-A73B-7D7804CDF2E5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B737F155-A7C3-7447-B46B-A0642D1E9F4C}"/>
              </a:ext>
            </a:extLst>
          </p:cNvPr>
          <p:cNvSpPr/>
          <p:nvPr userDrawn="1"/>
        </p:nvSpPr>
        <p:spPr>
          <a:xfrm>
            <a:off x="859912" y="210084"/>
            <a:ext cx="338596" cy="33859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3190F2CF-B5A4-0146-9FA6-704FFAF7E83C}"/>
              </a:ext>
            </a:extLst>
          </p:cNvPr>
          <p:cNvCxnSpPr>
            <a:cxnSpLocks/>
            <a:stCxn id="8" idx="4"/>
          </p:cNvCxnSpPr>
          <p:nvPr userDrawn="1"/>
        </p:nvCxnSpPr>
        <p:spPr>
          <a:xfrm>
            <a:off x="1029210" y="548680"/>
            <a:ext cx="0" cy="6381328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Symbol zastępczy tekstu 10">
            <a:extLst>
              <a:ext uri="{FF2B5EF4-FFF2-40B4-BE49-F238E27FC236}">
                <a16:creationId xmlns:a16="http://schemas.microsoft.com/office/drawing/2014/main" id="{755A812D-2BF3-F246-86A6-164E0237A3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61931706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ig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89766D97-63C3-45C5-87D4-51A02CC4A77C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7381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Gradi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198384D-5174-93B7-C755-6FADAE7732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4100683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Gradi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7152403-6529-7F6E-919E-C6F5F51883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7372263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Shap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5C1C246-C8F9-5905-159A-2B29914312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4458010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Shap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83535"/>
                      <a:lumOff val="16465"/>
                      <a:alpha val="30518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0AF9B50B-F38C-7807-C44F-EB5B325D72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79203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14.06.2024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9061952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Se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57997694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 Section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77555866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1580678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87363888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400453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EEFC676D-3C12-1330-4611-2C0912D253A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679854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3512392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6B0C7C97-8275-919B-4090-F0E1887BC35C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914910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44327895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4E122D4B-F8B3-1F2F-9095-344CF230F5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125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ext Righ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14.06.2024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548680"/>
            <a:ext cx="5991225" cy="554414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wykresu 8">
            <a:extLst>
              <a:ext uri="{FF2B5EF4-FFF2-40B4-BE49-F238E27FC236}">
                <a16:creationId xmlns:a16="http://schemas.microsoft.com/office/drawing/2014/main" id="{718F785D-27E7-714D-BE51-2440DB9BFE9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81039" y="1484784"/>
            <a:ext cx="4608512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</p:spTree>
    <p:extLst>
      <p:ext uri="{BB962C8B-B14F-4D97-AF65-F5344CB8AC3E}">
        <p14:creationId xmlns:p14="http://schemas.microsoft.com/office/powerpoint/2010/main" val="3673649077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87292372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4400503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1831" y="2356999"/>
            <a:ext cx="322500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1831" y="5157192"/>
            <a:ext cx="3225007" cy="1411974"/>
          </a:xfrm>
        </p:spPr>
        <p:txBody>
          <a:bodyPr/>
          <a:lstStyle>
            <a:lvl1pPr marL="0" indent="0">
              <a:buNone/>
              <a:defRPr lang="pl-PL" sz="1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Just click two times on </a:t>
            </a:r>
            <a:br>
              <a:rPr lang="en-US" dirty="0"/>
            </a:br>
            <a:r>
              <a:rPr lang="en-US" dirty="0"/>
              <a:t>a particular country </a:t>
            </a:r>
            <a:br>
              <a:rPr lang="pl-PL" dirty="0"/>
            </a:br>
            <a:r>
              <a:rPr lang="en-US" dirty="0"/>
              <a:t>to 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78223889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">
    <p:bg>
      <p:bgPr>
        <a:pattFill prst="pct5">
          <a:fgClr>
            <a:schemeClr val="tx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>
            <a:extLst>
              <a:ext uri="{FF2B5EF4-FFF2-40B4-BE49-F238E27FC236}">
                <a16:creationId xmlns:a16="http://schemas.microsoft.com/office/drawing/2014/main" id="{C9EC0769-B751-4CD7-9999-E9931D746BA6}"/>
              </a:ext>
            </a:extLst>
          </p:cNvPr>
          <p:cNvSpPr/>
          <p:nvPr userDrawn="1"/>
        </p:nvSpPr>
        <p:spPr>
          <a:xfrm>
            <a:off x="0" y="-5277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B1E0711-AACA-460E-A60E-886C9FC0A4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237" y="2780928"/>
            <a:ext cx="3916361" cy="2558090"/>
          </a:xfrm>
        </p:spPr>
        <p:txBody>
          <a:bodyPr anchor="t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B55D1300-71E8-A44E-86CF-B92134A06C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2780928"/>
            <a:ext cx="5991225" cy="255809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5086F9F-7A0E-6987-BE88-BF8A02DEA0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483014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697E60-7BB2-4998-FD1C-588EA8C988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403352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32D0D9F-8650-63A2-0BD5-649B4ACF56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277430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17">
            <a:extLst>
              <a:ext uri="{FF2B5EF4-FFF2-40B4-BE49-F238E27FC236}">
                <a16:creationId xmlns:a16="http://schemas.microsoft.com/office/drawing/2014/main" id="{5374347F-A828-4E9C-8F59-D338BB11D0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94B9A322-670D-429A-AEF7-05FEA7FF4C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17">
            <a:extLst>
              <a:ext uri="{FF2B5EF4-FFF2-40B4-BE49-F238E27FC236}">
                <a16:creationId xmlns:a16="http://schemas.microsoft.com/office/drawing/2014/main" id="{43C6ABEC-FA49-4D19-B0DD-362C1500E3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CC022A2-5E7A-4C7C-A23F-95A718F76D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17">
            <a:extLst>
              <a:ext uri="{FF2B5EF4-FFF2-40B4-BE49-F238E27FC236}">
                <a16:creationId xmlns:a16="http://schemas.microsoft.com/office/drawing/2014/main" id="{9ABBD62A-DDD7-4ED2-B935-77F60E21DC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7" name="Symbol zastępczy tekstu 27">
            <a:extLst>
              <a:ext uri="{FF2B5EF4-FFF2-40B4-BE49-F238E27FC236}">
                <a16:creationId xmlns:a16="http://schemas.microsoft.com/office/drawing/2014/main" id="{A8A59FA4-9AE7-4C99-A007-BBFCCE9B47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8" name="Symbol zastępczy tekstu 17">
            <a:extLst>
              <a:ext uri="{FF2B5EF4-FFF2-40B4-BE49-F238E27FC236}">
                <a16:creationId xmlns:a16="http://schemas.microsoft.com/office/drawing/2014/main" id="{FF84748E-98FE-4184-996E-4488970353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175795D0-9EB9-427C-B9FD-8F622EE9F2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17">
            <a:extLst>
              <a:ext uri="{FF2B5EF4-FFF2-40B4-BE49-F238E27FC236}">
                <a16:creationId xmlns:a16="http://schemas.microsoft.com/office/drawing/2014/main" id="{24639C46-A9A6-47B8-AC80-7EEF21DF83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D8827B87-6DD0-45E5-9E94-FB9CE9E899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3" name="Symbol zastępczy tekstu 17">
            <a:extLst>
              <a:ext uri="{FF2B5EF4-FFF2-40B4-BE49-F238E27FC236}">
                <a16:creationId xmlns:a16="http://schemas.microsoft.com/office/drawing/2014/main" id="{2C43BBCD-F062-4006-9B69-18E4953FDA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53F78242-16D5-9246-9414-C298B8F6CDF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298054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BE39DDD7-4032-1EBD-7AE7-E1D87FE604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2449372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umber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F2F4DD0E-8095-2125-B09A-B9C3D5F72E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584893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 Al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52686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80678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72409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3448860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949;p131">
            <a:extLst>
              <a:ext uri="{FF2B5EF4-FFF2-40B4-BE49-F238E27FC236}">
                <a16:creationId xmlns:a16="http://schemas.microsoft.com/office/drawing/2014/main" id="{E3608226-A8AA-BA43-9A74-27EF6DDBA750}"/>
              </a:ext>
            </a:extLst>
          </p:cNvPr>
          <p:cNvSpPr/>
          <p:nvPr userDrawn="1"/>
        </p:nvSpPr>
        <p:spPr>
          <a:xfrm>
            <a:off x="681038" y="1556792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949;p131">
            <a:extLst>
              <a:ext uri="{FF2B5EF4-FFF2-40B4-BE49-F238E27FC236}">
                <a16:creationId xmlns:a16="http://schemas.microsoft.com/office/drawing/2014/main" id="{8E559109-37F4-8E45-B9BC-B3807E35795F}"/>
              </a:ext>
            </a:extLst>
          </p:cNvPr>
          <p:cNvSpPr/>
          <p:nvPr userDrawn="1"/>
        </p:nvSpPr>
        <p:spPr>
          <a:xfrm>
            <a:off x="6225311" y="4005064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1423" y="2526866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423" y="1806784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52686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80678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1423" y="501317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1423" y="429309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05175" y="501317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05175" y="429309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4351" y="5013179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64351" y="4293097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9A48803F-4E03-A3F1-CC78-D3763E8298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30979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14.06.2024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8">
            <a:extLst>
              <a:ext uri="{FF2B5EF4-FFF2-40B4-BE49-F238E27FC236}">
                <a16:creationId xmlns:a16="http://schemas.microsoft.com/office/drawing/2014/main" id="{8CDDDA26-F586-4F66-B765-F993B007B1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00569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AB2053D2-0EFE-024F-8650-48234B2BF9A5}"/>
              </a:ext>
            </a:extLst>
          </p:cNvPr>
          <p:cNvSpPr/>
          <p:nvPr userDrawn="1"/>
        </p:nvSpPr>
        <p:spPr>
          <a:xfrm>
            <a:off x="6672262" y="0"/>
            <a:ext cx="5519737" cy="6858000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04509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32501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225311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8985136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04509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32501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4325" y="453140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64325" y="381132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41451" y="453140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41451" y="381132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4" name="Tytuł 1">
            <a:extLst>
              <a:ext uri="{FF2B5EF4-FFF2-40B4-BE49-F238E27FC236}">
                <a16:creationId xmlns:a16="http://schemas.microsoft.com/office/drawing/2014/main" id="{4DA36103-B3CC-3C4E-B51A-EBCC794E55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5" name="Łącznik prosty 24">
            <a:extLst>
              <a:ext uri="{FF2B5EF4-FFF2-40B4-BE49-F238E27FC236}">
                <a16:creationId xmlns:a16="http://schemas.microsoft.com/office/drawing/2014/main" id="{DF2E6A18-8180-2544-A44A-B9D92B5D05F0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Symbol zastępczy tekstu 24">
            <a:extLst>
              <a:ext uri="{FF2B5EF4-FFF2-40B4-BE49-F238E27FC236}">
                <a16:creationId xmlns:a16="http://schemas.microsoft.com/office/drawing/2014/main" id="{C8A1B38B-ABC2-B840-A384-0B46192279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5" name="Grafika 34">
            <a:extLst>
              <a:ext uri="{FF2B5EF4-FFF2-40B4-BE49-F238E27FC236}">
                <a16:creationId xmlns:a16="http://schemas.microsoft.com/office/drawing/2014/main" id="{E67B9F09-6B46-494A-8684-867FE20C63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98914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98402253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78276524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74256341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4000"/>
                      <a:lumOff val="26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544890373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FA164033-9915-7B34-ED61-3B7505076A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492458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5218"/>
                      <a:lumOff val="24782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A9A0C8A5-290A-2555-FB22-E7D9E8B8F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4525804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0F05474-83EF-9CB7-0DE9-1BC1B81EBD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442405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825B654-87EC-6285-177B-3C3D2C771A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3374712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with number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50638CA-8879-9C5C-4792-CAF1A4D069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76703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14.06.2024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Obraz 8">
            <a:extLst>
              <a:ext uri="{FF2B5EF4-FFF2-40B4-BE49-F238E27FC236}">
                <a16:creationId xmlns:a16="http://schemas.microsoft.com/office/drawing/2014/main" id="{B997F93E-C7BB-5458-92D8-95F0F89C3E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2725634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with number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412CCA33-F437-A019-884C-D7268F09D4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0580937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583D37A4-06C1-0492-9A6C-CE8A626B88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7759633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85722"/>
                    <a:lumMod val="69972"/>
                    <a:lumOff val="30028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670EBD8F-52AD-15E1-81B2-95DA001312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2057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14.06.2024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32097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14.06.2024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Obraz 8">
            <a:extLst>
              <a:ext uri="{FF2B5EF4-FFF2-40B4-BE49-F238E27FC236}">
                <a16:creationId xmlns:a16="http://schemas.microsoft.com/office/drawing/2014/main" id="{3F77F5F0-5B2E-28CA-6BA9-C8396E70AA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5486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Title only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14.06.2024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D93689EB-A1D0-56FC-A166-ACA8769019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00935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14.06.2024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2" name="Obraz 8">
            <a:extLst>
              <a:ext uri="{FF2B5EF4-FFF2-40B4-BE49-F238E27FC236}">
                <a16:creationId xmlns:a16="http://schemas.microsoft.com/office/drawing/2014/main" id="{9AD006F0-3510-2F54-EFA7-EAB596FBD1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96236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14.06.2024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B04E4A7-8EA0-7F1C-0038-EC5E7ECF97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5205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14.06.2024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A94FDDA4-C235-39E1-467F-26EDE13CC8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49540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14.06.2024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39991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Palette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14.06.2024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62075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334273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963841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725144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3342732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963841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725143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69009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27732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507426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123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736032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11844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5500855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736031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118442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5521225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08339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446756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5848221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8609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5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42088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50100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4581128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420888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501008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4601498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76825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850133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92849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881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14.06.2024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60110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204865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068961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3933056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55223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418085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280422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4807424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515479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74223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C8B477A9-F072-491D-97F0-075D86D48BC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6118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9883126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12000656" y="2"/>
            <a:ext cx="210550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5289479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64E3F3CC-488B-1A43-8BF7-E9DA7C8691B4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7" name="Dowolny kształt 46">
            <a:extLst>
              <a:ext uri="{FF2B5EF4-FFF2-40B4-BE49-F238E27FC236}">
                <a16:creationId xmlns:a16="http://schemas.microsoft.com/office/drawing/2014/main" id="{D78E2651-00FD-EE4D-97D0-08178DC23090}"/>
              </a:ext>
            </a:extLst>
          </p:cNvPr>
          <p:cNvSpPr/>
          <p:nvPr userDrawn="1"/>
        </p:nvSpPr>
        <p:spPr>
          <a:xfrm>
            <a:off x="-358809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8" name="Dowolny kształt 47">
            <a:extLst>
              <a:ext uri="{FF2B5EF4-FFF2-40B4-BE49-F238E27FC236}">
                <a16:creationId xmlns:a16="http://schemas.microsoft.com/office/drawing/2014/main" id="{BF60AC8E-8375-EE44-907F-EE2D22B4013F}"/>
              </a:ext>
            </a:extLst>
          </p:cNvPr>
          <p:cNvSpPr/>
          <p:nvPr userDrawn="1"/>
        </p:nvSpPr>
        <p:spPr>
          <a:xfrm>
            <a:off x="638545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2D1A084F-F8D9-B94B-AD7B-3F95A51F3055}"/>
              </a:ext>
            </a:extLst>
          </p:cNvPr>
          <p:cNvSpPr/>
          <p:nvPr userDrawn="1"/>
        </p:nvSpPr>
        <p:spPr>
          <a:xfrm>
            <a:off x="592957" y="4516595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9854620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A4E7DF9E-040E-B32A-712D-44A25E91CBBA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FA8F4138-F37A-666E-9696-71E9235636A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3074147"/>
            <a:ext cx="3216275" cy="3783853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1EA54C35-64CE-1454-9E85-31C6368AA33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7" name="Dowolny kształt 6">
                <a:extLst>
                  <a:ext uri="{FF2B5EF4-FFF2-40B4-BE49-F238E27FC236}">
                    <a16:creationId xmlns:a16="http://schemas.microsoft.com/office/drawing/2014/main" id="{6EDE057B-E077-B3FB-462F-F39B5ECAC1D3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AF8ED71-9863-EE99-739B-163B7FF7ECE9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323A5BBD-9799-0291-D739-001D3F9F02F3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B92B1CF0-B6C8-0926-BB71-10CB927D93E5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9" name="Owal 8">
            <a:extLst>
              <a:ext uri="{FF2B5EF4-FFF2-40B4-BE49-F238E27FC236}">
                <a16:creationId xmlns:a16="http://schemas.microsoft.com/office/drawing/2014/main" id="{826B4D46-6727-ECC7-CB7C-460786E98E49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978304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66FDD963-1A2E-84DB-5F0B-B3F2AB23C278}"/>
              </a:ext>
            </a:extLst>
          </p:cNvPr>
          <p:cNvSpPr/>
          <p:nvPr userDrawn="1"/>
        </p:nvSpPr>
        <p:spPr>
          <a:xfrm>
            <a:off x="1093788" y="3213100"/>
            <a:ext cx="104775" cy="10318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4" name="Grupa 10">
            <a:extLst>
              <a:ext uri="{FF2B5EF4-FFF2-40B4-BE49-F238E27FC236}">
                <a16:creationId xmlns:a16="http://schemas.microsoft.com/office/drawing/2014/main" id="{CB69BF37-C09B-CAF4-4AF2-6ACC932781D6}"/>
              </a:ext>
            </a:extLst>
          </p:cNvPr>
          <p:cNvGrpSpPr>
            <a:grpSpLocks/>
          </p:cNvGrpSpPr>
          <p:nvPr userDrawn="1"/>
        </p:nvGrpSpPr>
        <p:grpSpPr bwMode="auto">
          <a:xfrm flipH="1">
            <a:off x="-1176808" y="2540274"/>
            <a:ext cx="5003800" cy="5961063"/>
            <a:chOff x="8642197" y="598064"/>
            <a:chExt cx="4708938" cy="5608782"/>
          </a:xfrm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CBF98609-8498-0A88-DDA6-3338458D3A54}"/>
                </a:ext>
              </a:extLst>
            </p:cNvPr>
            <p:cNvSpPr/>
            <p:nvPr/>
          </p:nvSpPr>
          <p:spPr>
            <a:xfrm rot="5400000">
              <a:off x="9692774" y="2548485"/>
              <a:ext cx="3658031" cy="3658690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7D5220F2-5CD4-D5A9-1692-5D8B5ED3627D}"/>
                </a:ext>
              </a:extLst>
            </p:cNvPr>
            <p:cNvSpPr/>
            <p:nvPr/>
          </p:nvSpPr>
          <p:spPr>
            <a:xfrm>
              <a:off x="10723272" y="2214230"/>
              <a:ext cx="206165" cy="20612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9E5FDAB7-7342-549F-ACA5-DC06CF4C1EEA}"/>
                </a:ext>
              </a:extLst>
            </p:cNvPr>
            <p:cNvSpPr/>
            <p:nvPr/>
          </p:nvSpPr>
          <p:spPr>
            <a:xfrm>
              <a:off x="11748124" y="3495810"/>
              <a:ext cx="204672" cy="204635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8CE59439-9E7A-5DF2-852A-A5B41260EBBE}"/>
                </a:ext>
              </a:extLst>
            </p:cNvPr>
            <p:cNvSpPr/>
            <p:nvPr/>
          </p:nvSpPr>
          <p:spPr>
            <a:xfrm>
              <a:off x="11274541" y="3920016"/>
              <a:ext cx="126985" cy="12696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9" name="Grupa 15">
              <a:extLst>
                <a:ext uri="{FF2B5EF4-FFF2-40B4-BE49-F238E27FC236}">
                  <a16:creationId xmlns:a16="http://schemas.microsoft.com/office/drawing/2014/main" id="{56B2F16E-3CFF-DDD2-1777-CD6090725E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10" name="Łuk blokowy 9">
                <a:extLst>
                  <a:ext uri="{FF2B5EF4-FFF2-40B4-BE49-F238E27FC236}">
                    <a16:creationId xmlns:a16="http://schemas.microsoft.com/office/drawing/2014/main" id="{FFE08561-7492-C882-E88E-D41CF8E1C68E}"/>
                  </a:ext>
                </a:extLst>
              </p:cNvPr>
              <p:cNvSpPr/>
              <p:nvPr/>
            </p:nvSpPr>
            <p:spPr>
              <a:xfrm rot="5400000">
                <a:off x="-1041990" y="3091578"/>
                <a:ext cx="2082195" cy="2081075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11" name="Wycinek okręgu 16">
                <a:extLst>
                  <a:ext uri="{FF2B5EF4-FFF2-40B4-BE49-F238E27FC236}">
                    <a16:creationId xmlns:a16="http://schemas.microsoft.com/office/drawing/2014/main" id="{24B36723-8CE9-418B-51BF-2CDA0A57D449}"/>
                  </a:ext>
                </a:extLst>
              </p:cNvPr>
              <p:cNvSpPr/>
              <p:nvPr/>
            </p:nvSpPr>
            <p:spPr>
              <a:xfrm>
                <a:off x="-523029" y="3609327"/>
                <a:ext cx="1044273" cy="1045578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31059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688A10F6-FAA9-3E46-9873-24A069E6FA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6450806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253D2FB9-A6E9-2046-AB1A-545CBBC92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FE356A52-6621-7C40-9559-3C6504A53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5734988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F598DA3-0FAB-144E-A5FA-BFF60AF047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96AA4560-E3E5-954B-9F04-2CF6CF381D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Symbol zastępczy tekstu 24">
            <a:extLst>
              <a:ext uri="{FF2B5EF4-FFF2-40B4-BE49-F238E27FC236}">
                <a16:creationId xmlns:a16="http://schemas.microsoft.com/office/drawing/2014/main" id="{3005D470-E84C-8F4D-BA65-B91CB68E8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3DE77377-B70B-6A40-A800-81D5E83CBA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3CC6D783-01B9-FB49-914F-F5464C0640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2387876F-05A0-5A46-AFC9-887778A447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04B3D1AE-9FA2-8D49-A9B4-7C083DDD99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4">
            <a:extLst>
              <a:ext uri="{FF2B5EF4-FFF2-40B4-BE49-F238E27FC236}">
                <a16:creationId xmlns:a16="http://schemas.microsoft.com/office/drawing/2014/main" id="{A9CBF8C3-B259-EF47-BBC1-70BA7DAAB82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7A0D881-95AC-4B4E-982A-A027EF2EE9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2" name="Symbol zastępczy tekstu 24">
            <a:extLst>
              <a:ext uri="{FF2B5EF4-FFF2-40B4-BE49-F238E27FC236}">
                <a16:creationId xmlns:a16="http://schemas.microsoft.com/office/drawing/2014/main" id="{B156C6C0-96F8-C040-98B5-86B2AE3284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obrazu 13">
            <a:extLst>
              <a:ext uri="{FF2B5EF4-FFF2-40B4-BE49-F238E27FC236}">
                <a16:creationId xmlns:a16="http://schemas.microsoft.com/office/drawing/2014/main" id="{4B5D3ED9-A5D1-EC4C-888C-AE5940B2DBB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8699060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63750" y="2204865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750" y="1357140"/>
            <a:ext cx="9447213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750" y="3068961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3933056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67417" y="4807424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63750" y="5671520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90044" y="2204864"/>
            <a:ext cx="443519" cy="670821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90044" y="1357140"/>
            <a:ext cx="443519" cy="68767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0044" y="3068960"/>
            <a:ext cx="443519" cy="691205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90044" y="3953426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93711" y="4827794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0044" y="5691890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A170909E-6DFB-CF4F-806F-ECEA2171A294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30" name="Symbol zastępczy tekstu 10">
            <a:extLst>
              <a:ext uri="{FF2B5EF4-FFF2-40B4-BE49-F238E27FC236}">
                <a16:creationId xmlns:a16="http://schemas.microsoft.com/office/drawing/2014/main" id="{AFD26619-93E8-AC49-8792-7357DFFCFA4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160447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47636F05-883D-AA4D-97B2-236AC149F6EC}"/>
              </a:ext>
            </a:extLst>
          </p:cNvPr>
          <p:cNvGrpSpPr/>
          <p:nvPr userDrawn="1"/>
        </p:nvGrpSpPr>
        <p:grpSpPr>
          <a:xfrm flipH="1">
            <a:off x="7593013" y="-1"/>
            <a:ext cx="5004006" cy="5960235"/>
            <a:chOff x="8642197" y="598064"/>
            <a:chExt cx="4708938" cy="5608782"/>
          </a:xfrm>
        </p:grpSpPr>
        <p:sp>
          <p:nvSpPr>
            <p:cNvPr id="49" name="Łuk blokowy 48">
              <a:extLst>
                <a:ext uri="{FF2B5EF4-FFF2-40B4-BE49-F238E27FC236}">
                  <a16:creationId xmlns:a16="http://schemas.microsoft.com/office/drawing/2014/main" id="{D3852846-B9F1-8D43-BE6F-60978C5737F5}"/>
                </a:ext>
              </a:extLst>
            </p:cNvPr>
            <p:cNvSpPr/>
            <p:nvPr userDrawn="1"/>
          </p:nvSpPr>
          <p:spPr>
            <a:xfrm rot="5400000">
              <a:off x="9693149" y="2548860"/>
              <a:ext cx="3657986" cy="3657986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BF1ECFDE-8257-CB40-81F5-2A3C1601E1F0}"/>
                </a:ext>
              </a:extLst>
            </p:cNvPr>
            <p:cNvSpPr/>
            <p:nvPr userDrawn="1"/>
          </p:nvSpPr>
          <p:spPr>
            <a:xfrm>
              <a:off x="10723923" y="2214589"/>
              <a:ext cx="205407" cy="205407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55394110-050F-7B44-A4A1-7F9649B1B018}"/>
                </a:ext>
              </a:extLst>
            </p:cNvPr>
            <p:cNvSpPr/>
            <p:nvPr userDrawn="1"/>
          </p:nvSpPr>
          <p:spPr>
            <a:xfrm>
              <a:off x="11747592" y="3495246"/>
              <a:ext cx="205624" cy="20562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92F4D393-8259-E64D-9287-AC2CB215FC96}"/>
                </a:ext>
              </a:extLst>
            </p:cNvPr>
            <p:cNvSpPr/>
            <p:nvPr userDrawn="1"/>
          </p:nvSpPr>
          <p:spPr>
            <a:xfrm>
              <a:off x="11275113" y="3919597"/>
              <a:ext cx="126876" cy="126876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59" name="Grupa 58">
              <a:extLst>
                <a:ext uri="{FF2B5EF4-FFF2-40B4-BE49-F238E27FC236}">
                  <a16:creationId xmlns:a16="http://schemas.microsoft.com/office/drawing/2014/main" id="{E238EEA9-AED9-AF4C-AC19-81427B89E83E}"/>
                </a:ext>
              </a:extLst>
            </p:cNvPr>
            <p:cNvGrpSpPr/>
            <p:nvPr userDrawn="1"/>
          </p:nvGrpSpPr>
          <p:grpSpPr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60" name="Łuk blokowy 59">
                <a:extLst>
                  <a:ext uri="{FF2B5EF4-FFF2-40B4-BE49-F238E27FC236}">
                    <a16:creationId xmlns:a16="http://schemas.microsoft.com/office/drawing/2014/main" id="{5CB41601-C0BB-9C4B-8278-1B8FB464FA15}"/>
                  </a:ext>
                </a:extLst>
              </p:cNvPr>
              <p:cNvSpPr/>
              <p:nvPr userDrawn="1"/>
            </p:nvSpPr>
            <p:spPr>
              <a:xfrm rot="5400000">
                <a:off x="-1041430" y="3091018"/>
                <a:ext cx="2081726" cy="2081726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61" name="Wycinek okręgu 16">
                <a:extLst>
                  <a:ext uri="{FF2B5EF4-FFF2-40B4-BE49-F238E27FC236}">
                    <a16:creationId xmlns:a16="http://schemas.microsoft.com/office/drawing/2014/main" id="{CB1B7614-DC6C-5440-A29E-1A14F10E1BFF}"/>
                  </a:ext>
                </a:extLst>
              </p:cNvPr>
              <p:cNvSpPr/>
              <p:nvPr userDrawn="1"/>
            </p:nvSpPr>
            <p:spPr>
              <a:xfrm>
                <a:off x="-522463" y="3609418"/>
                <a:ext cx="1044925" cy="1044925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10937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8">
            <a:extLst>
              <a:ext uri="{FF2B5EF4-FFF2-40B4-BE49-F238E27FC236}">
                <a16:creationId xmlns:a16="http://schemas.microsoft.com/office/drawing/2014/main" id="{5063505C-0532-7AC1-2B15-9CED32057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wal 3">
            <a:extLst>
              <a:ext uri="{FF2B5EF4-FFF2-40B4-BE49-F238E27FC236}">
                <a16:creationId xmlns:a16="http://schemas.microsoft.com/office/drawing/2014/main" id="{8D93EEB8-58C4-B048-CCC6-B322493531D2}"/>
              </a:ext>
            </a:extLst>
          </p:cNvPr>
          <p:cNvSpPr/>
          <p:nvPr userDrawn="1"/>
        </p:nvSpPr>
        <p:spPr>
          <a:xfrm>
            <a:off x="10371716" y="1754273"/>
            <a:ext cx="107950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5" name="Owal 4">
            <a:extLst>
              <a:ext uri="{FF2B5EF4-FFF2-40B4-BE49-F238E27FC236}">
                <a16:creationId xmlns:a16="http://schemas.microsoft.com/office/drawing/2014/main" id="{3DEEB049-0882-5D34-CE8B-D1C36B445470}"/>
              </a:ext>
            </a:extLst>
          </p:cNvPr>
          <p:cNvSpPr/>
          <p:nvPr userDrawn="1"/>
        </p:nvSpPr>
        <p:spPr>
          <a:xfrm>
            <a:off x="9980018" y="2086319"/>
            <a:ext cx="173038" cy="173038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BEA62C09-D289-00C5-49BC-6C269DF447CD}"/>
              </a:ext>
            </a:extLst>
          </p:cNvPr>
          <p:cNvSpPr/>
          <p:nvPr userDrawn="1"/>
        </p:nvSpPr>
        <p:spPr>
          <a:xfrm flipH="1" flipV="1">
            <a:off x="10047866" y="4947964"/>
            <a:ext cx="377825" cy="377825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7" name="Wycinek okręgu 16">
            <a:extLst>
              <a:ext uri="{FF2B5EF4-FFF2-40B4-BE49-F238E27FC236}">
                <a16:creationId xmlns:a16="http://schemas.microsoft.com/office/drawing/2014/main" id="{F9F38664-B749-5A87-0F20-14254EDA6508}"/>
              </a:ext>
            </a:extLst>
          </p:cNvPr>
          <p:cNvSpPr/>
          <p:nvPr userDrawn="1"/>
        </p:nvSpPr>
        <p:spPr>
          <a:xfrm>
            <a:off x="9445825" y="4797152"/>
            <a:ext cx="620712" cy="620712"/>
          </a:xfrm>
          <a:prstGeom prst="pie">
            <a:avLst>
              <a:gd name="adj1" fmla="val 5392385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69E3E90B-62A6-9408-71FD-4995E98DE1A8}"/>
              </a:ext>
            </a:extLst>
          </p:cNvPr>
          <p:cNvSpPr/>
          <p:nvPr userDrawn="1"/>
        </p:nvSpPr>
        <p:spPr>
          <a:xfrm>
            <a:off x="10655878" y="5087663"/>
            <a:ext cx="98425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34A37E90-AF66-E2CC-BBB3-C5D5BE5E118C}"/>
              </a:ext>
            </a:extLst>
          </p:cNvPr>
          <p:cNvSpPr/>
          <p:nvPr userDrawn="1"/>
        </p:nvSpPr>
        <p:spPr>
          <a:xfrm rot="5400000">
            <a:off x="10047072" y="1402900"/>
            <a:ext cx="2747963" cy="2746375"/>
          </a:xfrm>
          <a:prstGeom prst="blockArc">
            <a:avLst>
              <a:gd name="adj1" fmla="val 1307"/>
              <a:gd name="adj2" fmla="val 5414643"/>
              <a:gd name="adj3" fmla="val 24113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Wycinek okręgu 13">
            <a:extLst>
              <a:ext uri="{FF2B5EF4-FFF2-40B4-BE49-F238E27FC236}">
                <a16:creationId xmlns:a16="http://schemas.microsoft.com/office/drawing/2014/main" id="{8BB4624D-F1B8-0C5F-D6F0-0039C621428F}"/>
              </a:ext>
            </a:extLst>
          </p:cNvPr>
          <p:cNvSpPr/>
          <p:nvPr userDrawn="1"/>
        </p:nvSpPr>
        <p:spPr>
          <a:xfrm rot="16200000">
            <a:off x="10680485" y="2110925"/>
            <a:ext cx="1379537" cy="1330325"/>
          </a:xfrm>
          <a:prstGeom prst="pie">
            <a:avLst>
              <a:gd name="adj1" fmla="val 16210634"/>
              <a:gd name="adj2" fmla="val 11496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1167977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Screen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rostokąt 18">
            <a:extLst>
              <a:ext uri="{FF2B5EF4-FFF2-40B4-BE49-F238E27FC236}">
                <a16:creationId xmlns:a16="http://schemas.microsoft.com/office/drawing/2014/main" id="{0E3EF4E5-F72D-524E-92E5-47B00873C6C5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1228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14.06.2024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wal 7">
            <a:extLst>
              <a:ext uri="{FF2B5EF4-FFF2-40B4-BE49-F238E27FC236}">
                <a16:creationId xmlns:a16="http://schemas.microsoft.com/office/drawing/2014/main" id="{35EBFB77-2BDD-7A6C-C48B-56B6D83BF890}"/>
              </a:ext>
            </a:extLst>
          </p:cNvPr>
          <p:cNvSpPr/>
          <p:nvPr userDrawn="1"/>
        </p:nvSpPr>
        <p:spPr>
          <a:xfrm>
            <a:off x="11422977" y="3145661"/>
            <a:ext cx="144016" cy="140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/>
              <a:t> </a:t>
            </a:r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C5DAEC5D-6C6F-0648-CC50-BC6211AEB6B3}"/>
              </a:ext>
            </a:extLst>
          </p:cNvPr>
          <p:cNvSpPr/>
          <p:nvPr userDrawn="1"/>
        </p:nvSpPr>
        <p:spPr>
          <a:xfrm>
            <a:off x="7008813" y="838200"/>
            <a:ext cx="5065712" cy="506571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Owal 9">
            <a:extLst>
              <a:ext uri="{FF2B5EF4-FFF2-40B4-BE49-F238E27FC236}">
                <a16:creationId xmlns:a16="http://schemas.microsoft.com/office/drawing/2014/main" id="{63F00A43-63A5-F8C3-A5B2-CF4F22EE06AC}"/>
              </a:ext>
            </a:extLst>
          </p:cNvPr>
          <p:cNvSpPr/>
          <p:nvPr userDrawn="1"/>
        </p:nvSpPr>
        <p:spPr>
          <a:xfrm>
            <a:off x="10223946" y="1355735"/>
            <a:ext cx="236089" cy="236089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11" name="Symbol zastępczy obrazu 7">
            <a:extLst>
              <a:ext uri="{FF2B5EF4-FFF2-40B4-BE49-F238E27FC236}">
                <a16:creationId xmlns:a16="http://schemas.microsoft.com/office/drawing/2014/main" id="{1CE9A6E6-140D-F901-F0FA-2C0C75205F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82574" y="217495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rtlCol="0"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52419806-E9B5-ABCA-ADB4-F79F0F1E4CE8}"/>
              </a:ext>
            </a:extLst>
          </p:cNvPr>
          <p:cNvSpPr/>
          <p:nvPr userDrawn="1"/>
        </p:nvSpPr>
        <p:spPr>
          <a:xfrm>
            <a:off x="11388305" y="3749049"/>
            <a:ext cx="69344" cy="678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D837DFA6-4ABC-A815-8A5E-310616A33A3E}"/>
              </a:ext>
            </a:extLst>
          </p:cNvPr>
          <p:cNvSpPr/>
          <p:nvPr userDrawn="1"/>
        </p:nvSpPr>
        <p:spPr>
          <a:xfrm rot="12264887">
            <a:off x="7351138" y="1122300"/>
            <a:ext cx="4578973" cy="4578974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7177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1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1" name="Grupa 20">
            <a:extLst>
              <a:ext uri="{FF2B5EF4-FFF2-40B4-BE49-F238E27FC236}">
                <a16:creationId xmlns:a16="http://schemas.microsoft.com/office/drawing/2014/main" id="{9ED52645-1D53-644F-AE3B-650EE34879D0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5F600987-67FC-BF45-8776-0E0290E6EEB1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A10EE14C-3DCE-3247-9CFA-344F34F6F6E2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1DD39D08-02B6-9641-AB4F-E160D7E7EE8F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2460333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2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8EEF1079-BCEB-AA4E-83FF-A1A65A04D8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7022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D2817E37-7031-5B4C-A0B9-14FB72B8E6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29279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18">
            <a:extLst>
              <a:ext uri="{FF2B5EF4-FFF2-40B4-BE49-F238E27FC236}">
                <a16:creationId xmlns:a16="http://schemas.microsoft.com/office/drawing/2014/main" id="{0C0A0286-7F0E-B44C-9C48-C3001357D9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02449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2" name="Symbol zastępczy obrazu 7">
            <a:extLst>
              <a:ext uri="{FF2B5EF4-FFF2-40B4-BE49-F238E27FC236}">
                <a16:creationId xmlns:a16="http://schemas.microsoft.com/office/drawing/2014/main" id="{14E52483-C0E1-5F45-BC4C-6D22AEB8865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1821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EB5E0AB9-946C-EA49-AC73-89C9F62156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76862" y="3339716"/>
            <a:ext cx="3912688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54E5D6E0-ACCC-4F47-9D6E-3FC08FF315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02450" y="3339716"/>
            <a:ext cx="3916363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5942A205-07B5-334D-8F39-33CFB04F88FF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ABBE9A96-2293-5743-8080-CFD6D4DB029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9A10C1-A5C6-5945-9CE1-94CB468B2316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E2BFDD0B-37FE-8543-9F08-E233D04C82A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311275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3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3C9D0AE3-35C2-3C46-9DC1-67B1044EC4B6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C88B62CC-EB06-2C48-8918-9D5606383D2A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C643A26B-BEAF-1140-A748-6F9FF3A26D1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B9B981F5-6E2B-E544-AB55-92D0273FEDF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56D12ADF-18C8-AF4E-BEF7-6C5BEFF095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C7E4EFE6-7B8F-EA42-A596-8A6D92B95B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4416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AC9280D8-6656-6248-A5DD-E03A23E809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88855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36080D10-C6DE-8B4E-B67F-0C4956534CE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84828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881E8792-81CE-F94F-8BEE-1854EB72A4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9336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45FB8F0B-6B1F-C343-8CCC-C156E2DBCDF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05279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2">
            <a:extLst>
              <a:ext uri="{FF2B5EF4-FFF2-40B4-BE49-F238E27FC236}">
                <a16:creationId xmlns:a16="http://schemas.microsoft.com/office/drawing/2014/main" id="{D6329CE0-01F7-BE4D-9E53-FDBCA2D1FB5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6300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2">
            <a:extLst>
              <a:ext uri="{FF2B5EF4-FFF2-40B4-BE49-F238E27FC236}">
                <a16:creationId xmlns:a16="http://schemas.microsoft.com/office/drawing/2014/main" id="{FF614BC6-5140-8848-80C0-EF5FAC4BA3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9235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9D463FF2-2C47-0C41-AAE8-FB0328B826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8882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5132728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4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0FC3B1B-C376-2C4A-9589-B0D60292BF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12D214F1-A949-8D46-980F-8F7B64EEE7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7296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0801E402-DBAE-A941-BD45-C1E7B400A3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47516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D0E6F4A3-DE04-4E4F-A800-E98D1DB8EDB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67008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D3B35467-6B6B-734A-8549-0B9564FBBC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10302" y="4239681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F1E465D4-DFCB-3649-9EC7-73B3935E9C1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32868" y="1011662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15F3E870-8305-7A4C-A73C-69C759E94A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81943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1263D1A8-179A-8646-881C-0F5E62D423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20450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74B7C8B7-5174-7B43-8AD5-972D3DE4CE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6300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2" name="Symbol zastępczy tekstu 2">
            <a:extLst>
              <a:ext uri="{FF2B5EF4-FFF2-40B4-BE49-F238E27FC236}">
                <a16:creationId xmlns:a16="http://schemas.microsoft.com/office/drawing/2014/main" id="{C45D1DBC-9C36-C64B-80A4-507D567E5C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5626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1CEC1F19-041C-A946-895D-A67DC29A03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6243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1652DC79-575A-B845-B046-186FB69E14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4277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5" name="Grupa 14">
            <a:extLst>
              <a:ext uri="{FF2B5EF4-FFF2-40B4-BE49-F238E27FC236}">
                <a16:creationId xmlns:a16="http://schemas.microsoft.com/office/drawing/2014/main" id="{3702C287-7FCA-7346-9982-99A4FB22505B}"/>
              </a:ext>
            </a:extLst>
          </p:cNvPr>
          <p:cNvGrpSpPr/>
          <p:nvPr userDrawn="1"/>
        </p:nvGrpSpPr>
        <p:grpSpPr>
          <a:xfrm rot="16200000">
            <a:off x="10759145" y="116519"/>
            <a:ext cx="1552722" cy="1319684"/>
            <a:chOff x="9572138" y="165530"/>
            <a:chExt cx="2619861" cy="2226662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4C165C9A-DB4B-7746-8903-B137E63DCB2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7BCDFA4F-9C25-9E48-A034-5E3D8BA352A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BBEFFF08-6CC0-7242-A3D6-2A23D86E7E6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3278273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6DD83E60-FD91-9444-84E0-2EB18DDDAB82}"/>
              </a:ext>
            </a:extLst>
          </p:cNvPr>
          <p:cNvGrpSpPr/>
          <p:nvPr userDrawn="1"/>
        </p:nvGrpSpPr>
        <p:grpSpPr>
          <a:xfrm>
            <a:off x="4223603" y="178304"/>
            <a:ext cx="3744578" cy="3744578"/>
            <a:chOff x="2755900" y="404664"/>
            <a:chExt cx="5989637" cy="5989637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FA7C7494-8312-FE48-9C82-D680CB136B96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639CF175-D5AC-864E-9B34-2773BDFCFDE0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5883461-61C5-6546-BD57-7AF8F09F34B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57A1CFE6-E736-7946-BBC6-2B0A4A70277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35033C7-8946-A344-B8D6-45190911782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Obraz 8">
            <a:extLst>
              <a:ext uri="{FF2B5EF4-FFF2-40B4-BE49-F238E27FC236}">
                <a16:creationId xmlns:a16="http://schemas.microsoft.com/office/drawing/2014/main" id="{F5E5CBFE-EB1D-4E99-70AD-4E239C6AD5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31810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6B97521F-E6B9-3D25-C084-51588967593D}"/>
              </a:ext>
            </a:extLst>
          </p:cNvPr>
          <p:cNvGrpSpPr/>
          <p:nvPr userDrawn="1"/>
        </p:nvGrpSpPr>
        <p:grpSpPr>
          <a:xfrm>
            <a:off x="4224337" y="177799"/>
            <a:ext cx="3743325" cy="3744912"/>
            <a:chOff x="4224337" y="177799"/>
            <a:chExt cx="3743325" cy="3744912"/>
          </a:xfrm>
        </p:grpSpPr>
        <p:sp>
          <p:nvSpPr>
            <p:cNvPr id="4" name="Owal 3">
              <a:extLst>
                <a:ext uri="{FF2B5EF4-FFF2-40B4-BE49-F238E27FC236}">
                  <a16:creationId xmlns:a16="http://schemas.microsoft.com/office/drawing/2014/main" id="{DD7A934E-4D4C-ACC1-394B-8BAC4A95B2CB}"/>
                </a:ext>
              </a:extLst>
            </p:cNvPr>
            <p:cNvSpPr/>
            <p:nvPr userDrawn="1"/>
          </p:nvSpPr>
          <p:spPr>
            <a:xfrm>
              <a:off x="4224337" y="177799"/>
              <a:ext cx="3743325" cy="3744912"/>
            </a:xfrm>
            <a:prstGeom prst="ellipse">
              <a:avLst/>
            </a:prstGeom>
            <a:gradFill>
              <a:gsLst>
                <a:gs pos="0">
                  <a:schemeClr val="tx2">
                    <a:alpha val="4794"/>
                  </a:schemeClr>
                </a:gs>
                <a:gs pos="26000">
                  <a:schemeClr val="tx2">
                    <a:alpha val="26000"/>
                  </a:schemeClr>
                </a:gs>
                <a:gs pos="99000">
                  <a:schemeClr val="tx2">
                    <a:alpha val="20009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A53DDD4-2DF8-9B78-352D-D0250D880794}"/>
                </a:ext>
              </a:extLst>
            </p:cNvPr>
            <p:cNvSpPr/>
            <p:nvPr userDrawn="1"/>
          </p:nvSpPr>
          <p:spPr>
            <a:xfrm>
              <a:off x="4656137" y="608011"/>
              <a:ext cx="2879725" cy="2881313"/>
            </a:xfrm>
            <a:prstGeom prst="ellipse">
              <a:avLst/>
            </a:prstGeom>
            <a:gradFill>
              <a:gsLst>
                <a:gs pos="0">
                  <a:schemeClr val="tx2">
                    <a:alpha val="22000"/>
                  </a:schemeClr>
                </a:gs>
                <a:gs pos="26000">
                  <a:schemeClr val="tx2">
                    <a:alpha val="12000"/>
                  </a:schemeClr>
                </a:gs>
                <a:gs pos="98000">
                  <a:schemeClr val="tx2">
                    <a:alpha val="0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9597282" y="2178577"/>
            <a:ext cx="67418" cy="6741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Łuk blokowy 5">
            <a:extLst>
              <a:ext uri="{FF2B5EF4-FFF2-40B4-BE49-F238E27FC236}">
                <a16:creationId xmlns:a16="http://schemas.microsoft.com/office/drawing/2014/main" id="{0EDD24DF-FF1D-AA14-3C3F-926FBA56928B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7" name="Wycinek okręgu 22">
            <a:extLst>
              <a:ext uri="{FF2B5EF4-FFF2-40B4-BE49-F238E27FC236}">
                <a16:creationId xmlns:a16="http://schemas.microsoft.com/office/drawing/2014/main" id="{D27C2169-B741-1660-0285-31B69213D2EB}"/>
              </a:ext>
            </a:extLst>
          </p:cNvPr>
          <p:cNvSpPr/>
          <p:nvPr userDrawn="1"/>
        </p:nvSpPr>
        <p:spPr>
          <a:xfrm rot="5400000">
            <a:off x="7461250" y="2200275"/>
            <a:ext cx="1843088" cy="1843088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98B0906C-CF40-2ECF-286B-E5830E46E992}"/>
              </a:ext>
            </a:extLst>
          </p:cNvPr>
          <p:cNvSpPr/>
          <p:nvPr userDrawn="1"/>
        </p:nvSpPr>
        <p:spPr>
          <a:xfrm>
            <a:off x="8888413" y="1790700"/>
            <a:ext cx="136525" cy="138113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A3D3EC7F-01B9-152E-2A30-836878129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59056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551384" y="260648"/>
            <a:ext cx="3450979" cy="3303079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75317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4079776" y="314950"/>
            <a:ext cx="4821942" cy="4615286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" name="Łuk blokowy 1">
            <a:extLst>
              <a:ext uri="{FF2B5EF4-FFF2-40B4-BE49-F238E27FC236}">
                <a16:creationId xmlns:a16="http://schemas.microsoft.com/office/drawing/2014/main" id="{5AC082F8-5E75-8022-AC69-134F9352629A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59613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 and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103722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F9DC2B6A-B300-B545-9FCF-D6D74CE226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4005263"/>
            <a:ext cx="5991225" cy="2016125"/>
          </a:xfrm>
        </p:spPr>
        <p:txBody>
          <a:bodyPr vert="horz" lIns="0" tIns="45720" rIns="0" bIns="45720" rtlCol="0">
            <a:normAutofit/>
          </a:bodyPr>
          <a:lstStyle>
            <a:lvl1pPr marL="0" indent="0">
              <a:buNone/>
              <a:defRPr lang="pl-PL"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pl-PL" dirty="0"/>
              <a:t>„</a:t>
            </a: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quote</a:t>
            </a:r>
            <a:r>
              <a:rPr lang="pl-PL" dirty="0"/>
              <a:t>..”</a:t>
            </a:r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0844117-28C1-6846-AB39-ED6FA541A7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9391829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335610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" name="Symbol zastępczy obrazu 5">
            <a:extLst>
              <a:ext uri="{FF2B5EF4-FFF2-40B4-BE49-F238E27FC236}">
                <a16:creationId xmlns:a16="http://schemas.microsoft.com/office/drawing/2014/main" id="{31BABAC7-9734-7047-817E-D059272FAC1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93219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a 8">
            <a:extLst>
              <a:ext uri="{FF2B5EF4-FFF2-40B4-BE49-F238E27FC236}">
                <a16:creationId xmlns:a16="http://schemas.microsoft.com/office/drawing/2014/main" id="{E8CD0D1D-44EA-6346-9214-2668EB806F47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AF31EF54-D14E-E245-AEF2-71203734C928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2" name="Dowolny kształt 31">
              <a:extLst>
                <a:ext uri="{FF2B5EF4-FFF2-40B4-BE49-F238E27FC236}">
                  <a16:creationId xmlns:a16="http://schemas.microsoft.com/office/drawing/2014/main" id="{1E5E4DA0-E22C-774D-A196-B67DC576A30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1706C61B-7BD1-2D4B-92CA-4F2BCE66206F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14.06.2024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FB2A556C-5DAD-EE4C-94E3-8D80519C099D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62CFFA05-91C2-7819-AB4A-318B430213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51027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ED5265FB-925F-5049-809B-9D2546BC32D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EF28E646-CCEF-B64C-8B98-16C70FF03946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98D66150-2323-6847-94BB-6ED7BB20FB80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0ECFCC33-658D-1547-9403-6C234B36285A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187961365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878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24555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426062277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0000"/>
                    <a:lumOff val="2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33052097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2227807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730794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5" name="Symbol zastępczy obrazu 7">
            <a:extLst>
              <a:ext uri="{FF2B5EF4-FFF2-40B4-BE49-F238E27FC236}">
                <a16:creationId xmlns:a16="http://schemas.microsoft.com/office/drawing/2014/main" id="{50825995-2E30-9B48-A248-311B3F754A2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93013" y="-372662"/>
            <a:ext cx="7603323" cy="760332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3" name="Grupa 12">
            <a:extLst>
              <a:ext uri="{FF2B5EF4-FFF2-40B4-BE49-F238E27FC236}">
                <a16:creationId xmlns:a16="http://schemas.microsoft.com/office/drawing/2014/main" id="{D27FC674-7A67-254D-A229-6F6F66A00E3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16" name="Dowolny kształt 15">
              <a:extLst>
                <a:ext uri="{FF2B5EF4-FFF2-40B4-BE49-F238E27FC236}">
                  <a16:creationId xmlns:a16="http://schemas.microsoft.com/office/drawing/2014/main" id="{77643C31-29C9-6643-9065-73513A86A157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7" name="Dowolny kształt 16">
              <a:extLst>
                <a:ext uri="{FF2B5EF4-FFF2-40B4-BE49-F238E27FC236}">
                  <a16:creationId xmlns:a16="http://schemas.microsoft.com/office/drawing/2014/main" id="{FC25DD39-7465-A64F-BE7C-072A9552AA9A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C9CE9B7F-DE87-D740-8608-D5FB1841368E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216227537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9E2CA010-9ED4-3B43-83F5-1AFF6662C6C3}"/>
              </a:ext>
            </a:extLst>
          </p:cNvPr>
          <p:cNvGrpSpPr/>
          <p:nvPr userDrawn="1"/>
        </p:nvGrpSpPr>
        <p:grpSpPr>
          <a:xfrm>
            <a:off x="692627" y="1700646"/>
            <a:ext cx="3744578" cy="3744578"/>
            <a:chOff x="2755900" y="404664"/>
            <a:chExt cx="5989637" cy="5989637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E52AF8C-BEC5-DA4C-8F1D-EDE2D22E90DF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F86647A5-7681-2941-B0C2-95A26CED3B19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37263F2-1CA5-DC64-C5E7-4CE7747C23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43793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Shape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wal 4">
            <a:extLst>
              <a:ext uri="{FF2B5EF4-FFF2-40B4-BE49-F238E27FC236}">
                <a16:creationId xmlns:a16="http://schemas.microsoft.com/office/drawing/2014/main" id="{21D0325D-A8CD-4083-14C5-8C93265EA5CC}"/>
              </a:ext>
            </a:extLst>
          </p:cNvPr>
          <p:cNvSpPr/>
          <p:nvPr userDrawn="1"/>
        </p:nvSpPr>
        <p:spPr>
          <a:xfrm>
            <a:off x="734977" y="1630634"/>
            <a:ext cx="3743325" cy="3744912"/>
          </a:xfrm>
          <a:prstGeom prst="ellipse">
            <a:avLst/>
          </a:prstGeom>
          <a:gradFill>
            <a:gsLst>
              <a:gs pos="0">
                <a:schemeClr val="tx2">
                  <a:alpha val="4794"/>
                </a:schemeClr>
              </a:gs>
              <a:gs pos="26000">
                <a:schemeClr val="tx2">
                  <a:alpha val="26000"/>
                </a:schemeClr>
              </a:gs>
              <a:gs pos="99000">
                <a:schemeClr val="tx2">
                  <a:alpha val="20009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81D231E9-7DBA-7D11-2298-EF5DFAEF133D}"/>
              </a:ext>
            </a:extLst>
          </p:cNvPr>
          <p:cNvSpPr/>
          <p:nvPr userDrawn="1"/>
        </p:nvSpPr>
        <p:spPr>
          <a:xfrm>
            <a:off x="1166777" y="2060846"/>
            <a:ext cx="2879725" cy="2881313"/>
          </a:xfrm>
          <a:prstGeom prst="ellipse">
            <a:avLst/>
          </a:prstGeom>
          <a:gradFill>
            <a:gsLst>
              <a:gs pos="0">
                <a:schemeClr val="tx2">
                  <a:alpha val="22000"/>
                </a:schemeClr>
              </a:gs>
              <a:gs pos="26000">
                <a:schemeClr val="tx2">
                  <a:alpha val="12000"/>
                </a:schemeClr>
              </a:gs>
              <a:gs pos="98000">
                <a:schemeClr val="tx2">
                  <a:alpha val="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9000"/>
                    <a:lumOff val="31000"/>
                  </a:schemeClr>
                </a:gs>
                <a:gs pos="7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D0D85F34-38E0-E5BC-DC19-3E79449549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87989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14.06.2024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062164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27588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93013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5368537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79389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14.06.2024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441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14.06.2024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3BDBF016-E9EB-B640-9B0E-52D3F6A9A088}"/>
              </a:ext>
            </a:extLst>
          </p:cNvPr>
          <p:cNvSpPr/>
          <p:nvPr userDrawn="1"/>
        </p:nvSpPr>
        <p:spPr>
          <a:xfrm>
            <a:off x="8255431" y="6057070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Dowolny kształt 18">
            <a:extLst>
              <a:ext uri="{FF2B5EF4-FFF2-40B4-BE49-F238E27FC236}">
                <a16:creationId xmlns:a16="http://schemas.microsoft.com/office/drawing/2014/main" id="{A66D4621-5CB2-644E-8DED-1ED84A9C7366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2700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D4D99682-910D-7D44-A236-6808F9AA1D89}"/>
              </a:ext>
            </a:extLst>
          </p:cNvPr>
          <p:cNvSpPr/>
          <p:nvPr userDrawn="1"/>
        </p:nvSpPr>
        <p:spPr>
          <a:xfrm>
            <a:off x="9217024" y="3614455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4B7FD2CC-BDD9-214A-87AE-5D19C0E31A48}"/>
              </a:ext>
            </a:extLst>
          </p:cNvPr>
          <p:cNvSpPr/>
          <p:nvPr userDrawn="1"/>
        </p:nvSpPr>
        <p:spPr>
          <a:xfrm>
            <a:off x="8184232" y="5832204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5C48032F-F54F-E644-9644-7A3E507C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8A866685-67C9-2B2B-4C66-AF638261F8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57960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14.06.2024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1" name="Symbol zastępczy obrazu 16">
            <a:extLst>
              <a:ext uri="{FF2B5EF4-FFF2-40B4-BE49-F238E27FC236}">
                <a16:creationId xmlns:a16="http://schemas.microsoft.com/office/drawing/2014/main" id="{EBDD1FBE-541D-40A3-A21B-D99505B69B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9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A820C7A-874B-4006-92F4-14444C335DE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46463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FA401A54-4461-49C6-B8C0-6E7BC153725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11888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F3288686-D009-4AC8-ACE5-166DEEC6DFE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980690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0" name="Symbol zastępczy tekstu 27">
            <a:extLst>
              <a:ext uri="{FF2B5EF4-FFF2-40B4-BE49-F238E27FC236}">
                <a16:creationId xmlns:a16="http://schemas.microsoft.com/office/drawing/2014/main" id="{DA230F1A-C2C4-46CC-B71F-9E36E811D9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0711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1" name="Łącznik prosty 30">
            <a:extLst>
              <a:ext uri="{FF2B5EF4-FFF2-40B4-BE49-F238E27FC236}">
                <a16:creationId xmlns:a16="http://schemas.microsoft.com/office/drawing/2014/main" id="{DEDD961F-0953-45D4-A652-E6154D6ACDD6}"/>
              </a:ext>
            </a:extLst>
          </p:cNvPr>
          <p:cNvCxnSpPr>
            <a:cxnSpLocks/>
          </p:cNvCxnSpPr>
          <p:nvPr userDrawn="1"/>
        </p:nvCxnSpPr>
        <p:spPr>
          <a:xfrm flipH="1">
            <a:off x="1361749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8AAF722E-659C-438B-8CDB-82B634C189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0711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FE474BC4-EB72-4EC7-844C-7A24B143E5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54400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4" name="Łącznik prosty 33">
            <a:extLst>
              <a:ext uri="{FF2B5EF4-FFF2-40B4-BE49-F238E27FC236}">
                <a16:creationId xmlns:a16="http://schemas.microsoft.com/office/drawing/2014/main" id="{AC6C188A-B398-4A66-BFCB-024829C6250B}"/>
              </a:ext>
            </a:extLst>
          </p:cNvPr>
          <p:cNvCxnSpPr>
            <a:cxnSpLocks/>
          </p:cNvCxnSpPr>
          <p:nvPr userDrawn="1"/>
        </p:nvCxnSpPr>
        <p:spPr>
          <a:xfrm flipH="1">
            <a:off x="4135438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030B854A-C498-4A4D-AC22-439AFA4A42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4400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6" name="Symbol zastępczy tekstu 27">
            <a:extLst>
              <a:ext uri="{FF2B5EF4-FFF2-40B4-BE49-F238E27FC236}">
                <a16:creationId xmlns:a16="http://schemas.microsoft.com/office/drawing/2014/main" id="{944ADB1E-FFCE-490A-814F-3C96A330845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9825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971C43EA-3890-4C8A-8812-CD3FAE30C720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0863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Symbol zastępczy tekstu 3">
            <a:extLst>
              <a:ext uri="{FF2B5EF4-FFF2-40B4-BE49-F238E27FC236}">
                <a16:creationId xmlns:a16="http://schemas.microsoft.com/office/drawing/2014/main" id="{52AE9A94-5426-46B8-841A-37511B776E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19825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37784A98-0DE8-4EC9-9BE6-01CF07AE8BE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83662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A5CD66AB-6196-4AFD-85F5-531A88D0DD14}"/>
              </a:ext>
            </a:extLst>
          </p:cNvPr>
          <p:cNvCxnSpPr>
            <a:cxnSpLocks/>
          </p:cNvCxnSpPr>
          <p:nvPr userDrawn="1"/>
        </p:nvCxnSpPr>
        <p:spPr>
          <a:xfrm flipH="1">
            <a:off x="9664700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284DD6C5-CC79-45DE-B3B5-F00BF09CD75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83662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CCDEFA9F-948C-2146-BD8B-D721AF3C1C42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7045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14.06.2024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87375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83718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975724" y="2560227"/>
            <a:ext cx="1843089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1" name="Symbol zastępczy obrazu 10">
            <a:extLst>
              <a:ext uri="{FF2B5EF4-FFF2-40B4-BE49-F238E27FC236}">
                <a16:creationId xmlns:a16="http://schemas.microsoft.com/office/drawing/2014/main" id="{99E82033-F43D-8446-B363-410A6F80B06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840257" y="-2268922"/>
            <a:ext cx="4537846" cy="4537843"/>
          </a:xfrm>
          <a:prstGeom prst="donut">
            <a:avLst/>
          </a:prstGeom>
          <a:solidFill>
            <a:srgbClr val="CCD3F3"/>
          </a:solidFill>
          <a:ln w="762000">
            <a:noFill/>
          </a:ln>
        </p:spPr>
        <p:txBody>
          <a:bodyPr anchor="b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B0144E63-D34C-7D40-B2FE-6B864BF90C25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0DF94A94-FD2B-B949-95C6-13251F17E46A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827CD691-2517-644D-A513-847BBBCB1B9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DCCFA9B4-2BFA-D44C-85BA-03E9409EC601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78904865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1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46463" y="2708920"/>
            <a:ext cx="8064501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168ADF7E-C99F-844E-9B5C-7F34E9AD70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4B3275B8-122B-4F4A-AA4F-256BB38EAF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ytuł 1">
            <a:extLst>
              <a:ext uri="{FF2B5EF4-FFF2-40B4-BE49-F238E27FC236}">
                <a16:creationId xmlns:a16="http://schemas.microsoft.com/office/drawing/2014/main" id="{9A8E0D98-A8CB-2A48-AA58-C625B4D17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7741663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708920"/>
            <a:ext cx="7362825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2708920"/>
            <a:ext cx="4598987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9712A85A-59CC-3743-9270-70D0950A51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FEBCD8C6-12C1-7642-A6D7-C924D24DF8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9512720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2AFD5255-757D-6D48-9A5E-C3A2535420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1185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2325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- Big Photo Title Only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700808"/>
            <a:ext cx="7362825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1700808"/>
            <a:ext cx="459898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ytuł 1">
            <a:extLst>
              <a:ext uri="{FF2B5EF4-FFF2-40B4-BE49-F238E27FC236}">
                <a16:creationId xmlns:a16="http://schemas.microsoft.com/office/drawing/2014/main" id="{4B935520-F31C-8042-B73A-5182B13C4A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9863107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85163" y="1700808"/>
            <a:ext cx="390683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5C5D0A80-A70C-D044-BE04-61065F17BFD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27789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47D5A746-E0C9-A149-A39F-3C4D8A5D94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7992770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9524" y="2852935"/>
            <a:ext cx="5293336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6247959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0835" y="234265"/>
            <a:ext cx="2534444" cy="2363255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91205" y="221257"/>
            <a:ext cx="252870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1887" y="2852936"/>
            <a:ext cx="5299075" cy="336701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2854" y="229393"/>
            <a:ext cx="5293336" cy="2368127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217B336C-BD5B-C342-B098-30D2D9B8C9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852936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F855A82A-E101-D941-B483-F70D85FE83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4337719"/>
            <a:ext cx="4601185" cy="1899593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082E3268-8F22-1543-86F8-69AE4C06AD5F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413548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99691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805070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Full Screen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2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14.06.2024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1" y="6353633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9" y="6353633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3" name="Symbol zastępczy tekstu 18">
            <a:extLst>
              <a:ext uri="{FF2B5EF4-FFF2-40B4-BE49-F238E27FC236}">
                <a16:creationId xmlns:a16="http://schemas.microsoft.com/office/drawing/2014/main" id="{1FD1A62B-4BD0-43DF-8A75-6A03BBA424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035E96AD-90FA-4E2B-B600-A067326DC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385C6CEC-2585-426F-D2AA-EF8BBF857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260636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alpha val="9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00E54D9C-FABE-DDA2-6088-1CF792A80C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770307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-2317750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3B4351E-9C68-1E58-6C78-3435DA0890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11711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20252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398605790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23904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21258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1413095" y="485088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445304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3245093" y="5669228"/>
            <a:ext cx="127015" cy="12701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31363" y="4783563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17272" y="4066903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83000"/>
                  <a:lumOff val="17000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3719736" y="504841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5660361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55E2BD61-F3AD-6B48-995F-7006E28445D1}"/>
              </a:ext>
            </a:extLst>
          </p:cNvPr>
          <p:cNvSpPr/>
          <p:nvPr userDrawn="1"/>
        </p:nvSpPr>
        <p:spPr>
          <a:xfrm>
            <a:off x="9589573" y="203766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767150C8-F0AF-5D4C-8250-A54B4E7980EE}"/>
              </a:ext>
            </a:extLst>
          </p:cNvPr>
          <p:cNvGrpSpPr/>
          <p:nvPr userDrawn="1"/>
        </p:nvGrpSpPr>
        <p:grpSpPr>
          <a:xfrm>
            <a:off x="8746719" y="440189"/>
            <a:ext cx="5550846" cy="4780919"/>
            <a:chOff x="8685858" y="1057930"/>
            <a:chExt cx="5550846" cy="4780919"/>
          </a:xfrm>
          <a:noFill/>
        </p:grpSpPr>
        <p:sp>
          <p:nvSpPr>
            <p:cNvPr id="29" name="Łuk blokowy 28">
              <a:extLst>
                <a:ext uri="{FF2B5EF4-FFF2-40B4-BE49-F238E27FC236}">
                  <a16:creationId xmlns:a16="http://schemas.microsoft.com/office/drawing/2014/main" id="{9EA69B66-CFC1-3642-8A92-DC70C7DCFD7C}"/>
                </a:ext>
              </a:extLst>
            </p:cNvPr>
            <p:cNvSpPr/>
            <p:nvPr userDrawn="1"/>
          </p:nvSpPr>
          <p:spPr>
            <a:xfrm rot="5400000">
              <a:off x="10128249" y="1394163"/>
              <a:ext cx="4108455" cy="4108455"/>
            </a:xfrm>
            <a:prstGeom prst="blockArc">
              <a:avLst>
                <a:gd name="adj1" fmla="val 5422417"/>
                <a:gd name="adj2" fmla="val 10823754"/>
                <a:gd name="adj3" fmla="val 22168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0" name="Wycinek okręgu 16">
              <a:extLst>
                <a:ext uri="{FF2B5EF4-FFF2-40B4-BE49-F238E27FC236}">
                  <a16:creationId xmlns:a16="http://schemas.microsoft.com/office/drawing/2014/main" id="{8FD46A9A-FDE7-E740-9A30-58406CB7385E}"/>
                </a:ext>
              </a:extLst>
            </p:cNvPr>
            <p:cNvSpPr/>
            <p:nvPr userDrawn="1"/>
          </p:nvSpPr>
          <p:spPr>
            <a:xfrm>
              <a:off x="11592022" y="2920250"/>
              <a:ext cx="1199956" cy="1199956"/>
            </a:xfrm>
            <a:prstGeom prst="pie">
              <a:avLst>
                <a:gd name="adj1" fmla="val 5392385"/>
                <a:gd name="adj2" fmla="val 16200000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1" name="Łuk blokowy 30">
              <a:extLst>
                <a:ext uri="{FF2B5EF4-FFF2-40B4-BE49-F238E27FC236}">
                  <a16:creationId xmlns:a16="http://schemas.microsoft.com/office/drawing/2014/main" id="{AAA98DD3-8C3D-EF41-8652-3BBFB1365E72}"/>
                </a:ext>
              </a:extLst>
            </p:cNvPr>
            <p:cNvSpPr/>
            <p:nvPr userDrawn="1"/>
          </p:nvSpPr>
          <p:spPr>
            <a:xfrm rot="5400000">
              <a:off x="8685858" y="1057930"/>
              <a:ext cx="4780919" cy="4780919"/>
            </a:xfrm>
            <a:prstGeom prst="blockArc">
              <a:avLst>
                <a:gd name="adj1" fmla="val 1307"/>
                <a:gd name="adj2" fmla="val 5414643"/>
                <a:gd name="adj3" fmla="val 24113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32" name="Owal 31">
            <a:extLst>
              <a:ext uri="{FF2B5EF4-FFF2-40B4-BE49-F238E27FC236}">
                <a16:creationId xmlns:a16="http://schemas.microsoft.com/office/drawing/2014/main" id="{EBA95678-C93F-104E-8064-3B3565CC179E}"/>
              </a:ext>
            </a:extLst>
          </p:cNvPr>
          <p:cNvSpPr/>
          <p:nvPr userDrawn="1"/>
        </p:nvSpPr>
        <p:spPr>
          <a:xfrm>
            <a:off x="8777264" y="534568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461F8C96-303B-C14A-BF29-6ADA0D9956A9}"/>
              </a:ext>
            </a:extLst>
          </p:cNvPr>
          <p:cNvSpPr/>
          <p:nvPr userDrawn="1"/>
        </p:nvSpPr>
        <p:spPr>
          <a:xfrm>
            <a:off x="9171409" y="3898907"/>
            <a:ext cx="879053" cy="879053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9F5DD72-F005-7694-107A-B8CFDBA61D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97135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Numb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ln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71216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Numb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tx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8C3DA588-0BC6-5F45-E0FC-8AACFEB9E3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980557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Number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Obraz 10">
            <a:extLst>
              <a:ext uri="{FF2B5EF4-FFF2-40B4-BE49-F238E27FC236}">
                <a16:creationId xmlns:a16="http://schemas.microsoft.com/office/drawing/2014/main" id="{AEF3CBA1-15B3-8298-F40A-8A5CBD121BD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775910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14" name="Symbol zastępczy obrazu 22">
            <a:extLst>
              <a:ext uri="{FF2B5EF4-FFF2-40B4-BE49-F238E27FC236}">
                <a16:creationId xmlns:a16="http://schemas.microsoft.com/office/drawing/2014/main" id="{5F8632A4-111B-8644-B3D0-44E89BA5BBC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44702" y="663575"/>
            <a:ext cx="5066261" cy="5068888"/>
          </a:xfrm>
          <a:custGeom>
            <a:avLst/>
            <a:gdLst>
              <a:gd name="connsiteX0" fmla="*/ 2529736 w 5066261"/>
              <a:gd name="connsiteY0" fmla="*/ 1106430 h 5068888"/>
              <a:gd name="connsiteX1" fmla="*/ 1103245 w 5066261"/>
              <a:gd name="connsiteY1" fmla="*/ 2532921 h 5068888"/>
              <a:gd name="connsiteX2" fmla="*/ 2529736 w 5066261"/>
              <a:gd name="connsiteY2" fmla="*/ 3959412 h 5068888"/>
              <a:gd name="connsiteX3" fmla="*/ 3956227 w 5066261"/>
              <a:gd name="connsiteY3" fmla="*/ 2532921 h 5068888"/>
              <a:gd name="connsiteX4" fmla="*/ 2529736 w 5066261"/>
              <a:gd name="connsiteY4" fmla="*/ 1106430 h 5068888"/>
              <a:gd name="connsiteX5" fmla="*/ 2458363 w 5066261"/>
              <a:gd name="connsiteY5" fmla="*/ 0 h 5068888"/>
              <a:gd name="connsiteX6" fmla="*/ 2601109 w 5066261"/>
              <a:gd name="connsiteY6" fmla="*/ 0 h 5068888"/>
              <a:gd name="connsiteX7" fmla="*/ 2789081 w 5066261"/>
              <a:gd name="connsiteY7" fmla="*/ 9492 h 5068888"/>
              <a:gd name="connsiteX8" fmla="*/ 5066261 w 5066261"/>
              <a:gd name="connsiteY8" fmla="*/ 2532921 h 5068888"/>
              <a:gd name="connsiteX9" fmla="*/ 2789081 w 5066261"/>
              <a:gd name="connsiteY9" fmla="*/ 5056350 h 5068888"/>
              <a:gd name="connsiteX10" fmla="*/ 2540786 w 5066261"/>
              <a:gd name="connsiteY10" fmla="*/ 5068888 h 5068888"/>
              <a:gd name="connsiteX11" fmla="*/ 2518686 w 5066261"/>
              <a:gd name="connsiteY11" fmla="*/ 5068888 h 5068888"/>
              <a:gd name="connsiteX12" fmla="*/ 2270391 w 5066261"/>
              <a:gd name="connsiteY12" fmla="*/ 5056350 h 5068888"/>
              <a:gd name="connsiteX13" fmla="*/ 6307 w 5066261"/>
              <a:gd name="connsiteY13" fmla="*/ 2792266 h 5068888"/>
              <a:gd name="connsiteX14" fmla="*/ 0 w 5066261"/>
              <a:gd name="connsiteY14" fmla="*/ 2667369 h 5068888"/>
              <a:gd name="connsiteX15" fmla="*/ 0 w 5066261"/>
              <a:gd name="connsiteY15" fmla="*/ 2398474 h 5068888"/>
              <a:gd name="connsiteX16" fmla="*/ 6307 w 5066261"/>
              <a:gd name="connsiteY16" fmla="*/ 2273576 h 5068888"/>
              <a:gd name="connsiteX17" fmla="*/ 2270391 w 5066261"/>
              <a:gd name="connsiteY17" fmla="*/ 9492 h 506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66261" h="5068888">
                <a:moveTo>
                  <a:pt x="2529736" y="1106430"/>
                </a:moveTo>
                <a:cubicBezTo>
                  <a:pt x="1741907" y="1106430"/>
                  <a:pt x="1103245" y="1745092"/>
                  <a:pt x="1103245" y="2532921"/>
                </a:cubicBezTo>
                <a:cubicBezTo>
                  <a:pt x="1103245" y="3320750"/>
                  <a:pt x="1741907" y="3959412"/>
                  <a:pt x="2529736" y="3959412"/>
                </a:cubicBezTo>
                <a:cubicBezTo>
                  <a:pt x="3317565" y="3959412"/>
                  <a:pt x="3956227" y="3320750"/>
                  <a:pt x="3956227" y="2532921"/>
                </a:cubicBezTo>
                <a:cubicBezTo>
                  <a:pt x="3956227" y="1745092"/>
                  <a:pt x="3317565" y="1106430"/>
                  <a:pt x="2529736" y="1106430"/>
                </a:cubicBezTo>
                <a:close/>
                <a:moveTo>
                  <a:pt x="2458363" y="0"/>
                </a:moveTo>
                <a:lnTo>
                  <a:pt x="2601109" y="0"/>
                </a:lnTo>
                <a:lnTo>
                  <a:pt x="2789081" y="9492"/>
                </a:lnTo>
                <a:cubicBezTo>
                  <a:pt x="4068139" y="139387"/>
                  <a:pt x="5066261" y="1219592"/>
                  <a:pt x="5066261" y="2532921"/>
                </a:cubicBezTo>
                <a:cubicBezTo>
                  <a:pt x="5066261" y="3846250"/>
                  <a:pt x="4068139" y="4926455"/>
                  <a:pt x="2789081" y="5056350"/>
                </a:cubicBezTo>
                <a:lnTo>
                  <a:pt x="2540786" y="5068888"/>
                </a:lnTo>
                <a:lnTo>
                  <a:pt x="2518686" y="5068888"/>
                </a:lnTo>
                <a:lnTo>
                  <a:pt x="2270391" y="5056350"/>
                </a:lnTo>
                <a:cubicBezTo>
                  <a:pt x="1076604" y="4935115"/>
                  <a:pt x="127543" y="3986054"/>
                  <a:pt x="6307" y="2792266"/>
                </a:cubicBezTo>
                <a:lnTo>
                  <a:pt x="0" y="2667369"/>
                </a:lnTo>
                <a:lnTo>
                  <a:pt x="0" y="2398474"/>
                </a:lnTo>
                <a:lnTo>
                  <a:pt x="6307" y="2273576"/>
                </a:lnTo>
                <a:cubicBezTo>
                  <a:pt x="127543" y="1079789"/>
                  <a:pt x="1076604" y="130728"/>
                  <a:pt x="2270391" y="9492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tIns="4680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Wingdings" pitchFamily="2" charset="2"/>
              <a:buNone/>
              <a:tabLst/>
              <a:defRPr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54667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14.06.2024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DE9DD9D-F2B6-BF47-B203-1950EE8C2D14}"/>
              </a:ext>
            </a:extLst>
          </p:cNvPr>
          <p:cNvGrpSpPr/>
          <p:nvPr userDrawn="1"/>
        </p:nvGrpSpPr>
        <p:grpSpPr>
          <a:xfrm>
            <a:off x="5830053" y="1417456"/>
            <a:ext cx="6314619" cy="6043992"/>
            <a:chOff x="3433431" y="543216"/>
            <a:chExt cx="9244043" cy="8847868"/>
          </a:xfrm>
        </p:grpSpPr>
        <p:sp>
          <p:nvSpPr>
            <p:cNvPr id="19" name="Łuk blokowy 18">
              <a:extLst>
                <a:ext uri="{FF2B5EF4-FFF2-40B4-BE49-F238E27FC236}">
                  <a16:creationId xmlns:a16="http://schemas.microsoft.com/office/drawing/2014/main" id="{4DB9883B-F642-FC44-A37A-4171B02CD00D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2" name="Wycinek okręgu 8">
              <a:extLst>
                <a:ext uri="{FF2B5EF4-FFF2-40B4-BE49-F238E27FC236}">
                  <a16:creationId xmlns:a16="http://schemas.microsoft.com/office/drawing/2014/main" id="{9906B9B0-9CEA-2F44-97A7-65127F97983E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A92BFD4B-7EEA-AE40-B13C-34C1C8BC3A48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4" name="Wycinek okręgu 22">
              <a:extLst>
                <a:ext uri="{FF2B5EF4-FFF2-40B4-BE49-F238E27FC236}">
                  <a16:creationId xmlns:a16="http://schemas.microsoft.com/office/drawing/2014/main" id="{B8F232F1-1EFA-2D45-9ECB-02E43F458450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Pierścień 24">
              <a:extLst>
                <a:ext uri="{FF2B5EF4-FFF2-40B4-BE49-F238E27FC236}">
                  <a16:creationId xmlns:a16="http://schemas.microsoft.com/office/drawing/2014/main" id="{4C16A62E-C198-054C-A0B2-D947830D977A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65143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A35B3D41-9378-7B72-9FBF-3AB46D0AEE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681065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Star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1677"/>
                    <a:lumOff val="28323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C0F0A671-03D3-29C8-3599-2F56B724DA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22803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chemeClr val="tx2">
                    <a:lumMod val="81954"/>
                    <a:lumOff val="18046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AFC244B-2941-5E32-BE4E-746C027F8A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47060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25E2C674-0356-6B2D-B200-59FFEF6473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114214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1F1630DC-060A-0847-BB4B-1E6F414697AA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DDFF15AB-DD43-FF41-AFAA-1A6D9E3E205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56D0A533-94FA-E343-9B95-CD151C365D2C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BD5539EE-B297-534F-AEBC-C80C9ACC4C6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F742A66-B111-31FA-DD2E-9541F0230E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905465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E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A5683C7A-FD11-461D-8E90-A7141AE3200E}"/>
              </a:ext>
            </a:extLst>
          </p:cNvPr>
          <p:cNvSpPr/>
          <p:nvPr userDrawn="1"/>
        </p:nvSpPr>
        <p:spPr>
          <a:xfrm rot="5400000">
            <a:off x="-426056" y="5284453"/>
            <a:ext cx="1999604" cy="1147490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A51114A5-2D1A-E412-667B-3427228AFEEF}"/>
              </a:ext>
            </a:extLst>
          </p:cNvPr>
          <p:cNvSpPr/>
          <p:nvPr userDrawn="1"/>
        </p:nvSpPr>
        <p:spPr>
          <a:xfrm rot="5400000">
            <a:off x="62090" y="5220594"/>
            <a:ext cx="1575317" cy="1699496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1677"/>
                  <a:lumOff val="28323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7" name="Owal 6">
            <a:extLst>
              <a:ext uri="{FF2B5EF4-FFF2-40B4-BE49-F238E27FC236}">
                <a16:creationId xmlns:a16="http://schemas.microsoft.com/office/drawing/2014/main" id="{68DE1CDB-F8E4-2410-64EA-EC10F9406B7E}"/>
              </a:ext>
            </a:extLst>
          </p:cNvPr>
          <p:cNvSpPr/>
          <p:nvPr userDrawn="1"/>
        </p:nvSpPr>
        <p:spPr>
          <a:xfrm rot="5400000">
            <a:off x="1007685" y="4972009"/>
            <a:ext cx="98530" cy="985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6824445-04E3-0CFE-9E34-1D8259BE37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543430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A232BA1B-B26E-1E47-BF00-F6E198472E4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7723180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559621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9738274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8" name="Łącznik prosty 37">
            <a:extLst>
              <a:ext uri="{FF2B5EF4-FFF2-40B4-BE49-F238E27FC236}">
                <a16:creationId xmlns:a16="http://schemas.microsoft.com/office/drawing/2014/main" id="{357B97EF-430F-D447-B535-9EE2C83920E1}"/>
              </a:ext>
            </a:extLst>
          </p:cNvPr>
          <p:cNvCxnSpPr>
            <a:cxnSpLocks/>
            <a:stCxn id="62" idx="6"/>
          </p:cNvCxnSpPr>
          <p:nvPr userDrawn="1"/>
        </p:nvCxnSpPr>
        <p:spPr>
          <a:xfrm>
            <a:off x="917171" y="3621277"/>
            <a:ext cx="11274829" cy="125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upa 38">
            <a:extLst>
              <a:ext uri="{FF2B5EF4-FFF2-40B4-BE49-F238E27FC236}">
                <a16:creationId xmlns:a16="http://schemas.microsoft.com/office/drawing/2014/main" id="{F6BF4053-28B0-F64B-9045-AB14A266FD1C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C790CD1B-F362-1C40-92F1-27E2EED00D2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D0EA7F7C-AFED-704A-BE0E-E3929D8E7A4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2" name="Łącznik prosty 41">
              <a:extLst>
                <a:ext uri="{FF2B5EF4-FFF2-40B4-BE49-F238E27FC236}">
                  <a16:creationId xmlns:a16="http://schemas.microsoft.com/office/drawing/2014/main" id="{EF74D057-2943-0841-ACE1-9BC0BE6F6E7D}"/>
                </a:ext>
              </a:extLst>
            </p:cNvPr>
            <p:cNvCxnSpPr>
              <a:cxnSpLocks/>
              <a:stCxn id="40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79E0EF95-6A23-D349-BC22-27C85A8385A5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583DBBB2-00FE-7440-A551-0596084FE70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627ADCC9-AA7A-1740-ADD0-21F66E0F98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7" name="Łącznik prosty 46">
              <a:extLst>
                <a:ext uri="{FF2B5EF4-FFF2-40B4-BE49-F238E27FC236}">
                  <a16:creationId xmlns:a16="http://schemas.microsoft.com/office/drawing/2014/main" id="{18F0BBD7-28C0-794C-93C9-CA8D38BF0C05}"/>
                </a:ext>
              </a:extLst>
            </p:cNvPr>
            <p:cNvCxnSpPr>
              <a:cxnSpLocks/>
              <a:stCxn id="45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51A8987E-2460-A846-AFEA-CF2D0EAEE2A2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415B9690-45DE-5645-9FAA-07A0F68E4F3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2F8C9DB3-8186-FA42-BDB3-5B4A1545443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1" name="Łącznik prosty 50">
              <a:extLst>
                <a:ext uri="{FF2B5EF4-FFF2-40B4-BE49-F238E27FC236}">
                  <a16:creationId xmlns:a16="http://schemas.microsoft.com/office/drawing/2014/main" id="{E01DBD8B-F59F-E548-94CA-A3C35B2D4183}"/>
                </a:ext>
              </a:extLst>
            </p:cNvPr>
            <p:cNvCxnSpPr>
              <a:cxnSpLocks/>
              <a:endCxn id="5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2" name="Grupa 51">
            <a:extLst>
              <a:ext uri="{FF2B5EF4-FFF2-40B4-BE49-F238E27FC236}">
                <a16:creationId xmlns:a16="http://schemas.microsoft.com/office/drawing/2014/main" id="{85B79678-A688-A240-827E-F6596A533A81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53" name="Owal 52">
              <a:extLst>
                <a:ext uri="{FF2B5EF4-FFF2-40B4-BE49-F238E27FC236}">
                  <a16:creationId xmlns:a16="http://schemas.microsoft.com/office/drawing/2014/main" id="{B7D43978-7CF8-C049-925D-DE2486AEB30C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68FC7BA2-836C-F948-9FFF-4040F041D9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7" name="Łącznik prosty 56">
              <a:extLst>
                <a:ext uri="{FF2B5EF4-FFF2-40B4-BE49-F238E27FC236}">
                  <a16:creationId xmlns:a16="http://schemas.microsoft.com/office/drawing/2014/main" id="{CAB3645D-A4C4-2C42-B0DC-F8B05443D439}"/>
                </a:ext>
              </a:extLst>
            </p:cNvPr>
            <p:cNvCxnSpPr>
              <a:cxnSpLocks/>
              <a:stCxn id="53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8" name="Grupa 57">
            <a:extLst>
              <a:ext uri="{FF2B5EF4-FFF2-40B4-BE49-F238E27FC236}">
                <a16:creationId xmlns:a16="http://schemas.microsoft.com/office/drawing/2014/main" id="{12B8D2E2-D52B-BA42-AD34-066C5275FF20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9" name="Owal 58">
              <a:extLst>
                <a:ext uri="{FF2B5EF4-FFF2-40B4-BE49-F238E27FC236}">
                  <a16:creationId xmlns:a16="http://schemas.microsoft.com/office/drawing/2014/main" id="{54683C3E-D79B-9F46-9622-1DFC8A9B5AF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533E098C-1CFD-484B-BA6C-FDCE7EC9BD1F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61" name="Łącznik prosty 60">
              <a:extLst>
                <a:ext uri="{FF2B5EF4-FFF2-40B4-BE49-F238E27FC236}">
                  <a16:creationId xmlns:a16="http://schemas.microsoft.com/office/drawing/2014/main" id="{C3C6116F-A487-EA48-B27B-E5969047CD7B}"/>
                </a:ext>
              </a:extLst>
            </p:cNvPr>
            <p:cNvCxnSpPr>
              <a:cxnSpLocks/>
              <a:endCxn id="6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2" name="Owal 61">
            <a:extLst>
              <a:ext uri="{FF2B5EF4-FFF2-40B4-BE49-F238E27FC236}">
                <a16:creationId xmlns:a16="http://schemas.microsoft.com/office/drawing/2014/main" id="{7DD206DD-52AC-6848-87D2-75CB27A6886E}"/>
              </a:ext>
            </a:extLst>
          </p:cNvPr>
          <p:cNvSpPr/>
          <p:nvPr userDrawn="1"/>
        </p:nvSpPr>
        <p:spPr>
          <a:xfrm>
            <a:off x="701147" y="3513265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221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-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14.06.2024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Łuk blokowy 15">
            <a:extLst>
              <a:ext uri="{FF2B5EF4-FFF2-40B4-BE49-F238E27FC236}">
                <a16:creationId xmlns:a16="http://schemas.microsoft.com/office/drawing/2014/main" id="{0DB6B5B4-4BC4-12FE-BD64-D7D927A0FF25}"/>
              </a:ext>
            </a:extLst>
          </p:cNvPr>
          <p:cNvSpPr/>
          <p:nvPr userDrawn="1"/>
        </p:nvSpPr>
        <p:spPr>
          <a:xfrm rot="14880071">
            <a:off x="5901884" y="-53084"/>
            <a:ext cx="6510805" cy="6510806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9" name="Symbol zastępczy obrazu 29">
            <a:extLst>
              <a:ext uri="{FF2B5EF4-FFF2-40B4-BE49-F238E27FC236}">
                <a16:creationId xmlns:a16="http://schemas.microsoft.com/office/drawing/2014/main" id="{2B392A67-2DCC-E70E-B293-3CCDCB712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tx2">
                    <a:alpha val="56000"/>
                  </a:schemeClr>
                </a:gs>
                <a:gs pos="100000">
                  <a:schemeClr val="tx2">
                    <a:alpha val="36000"/>
                  </a:schemeClr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302B268-837C-2428-7802-EEA5441C96A1}"/>
              </a:ext>
            </a:extLst>
          </p:cNvPr>
          <p:cNvSpPr/>
          <p:nvPr userDrawn="1"/>
        </p:nvSpPr>
        <p:spPr>
          <a:xfrm>
            <a:off x="10200456" y="793125"/>
            <a:ext cx="136525" cy="136525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2ECA988E-3090-6980-8607-1BE270323F27}"/>
              </a:ext>
            </a:extLst>
          </p:cNvPr>
          <p:cNvSpPr/>
          <p:nvPr userDrawn="1"/>
        </p:nvSpPr>
        <p:spPr>
          <a:xfrm>
            <a:off x="10352921" y="1126253"/>
            <a:ext cx="73025" cy="714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55147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7F194BF3-3738-1D45-BFF6-7BAD693E2D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2360696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52A933BA-188D-7241-9224-B0B236DE31F2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C4723F70-CBE3-9448-965B-7D4ED3CDB9D5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4DBCCB7A-2CA8-FC48-94ED-42586FE8CF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C6B9989E-D9A8-4A46-871E-BA447B7C1502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8BB95CDF-4DB6-DC43-AE96-FE8DFD6B5822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B42D6BA1-778E-164D-927A-495A8D37207A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C0C0C98-E200-4A46-9718-ECF082FD3BAD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71D4B452-C6FF-FD4E-BF5D-8FA508217432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120BAEAE-9437-F240-A112-6505EFB890E0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D22B0C88-4629-A74A-BAE9-93AB95D62146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D95EC877-8AD4-714D-A93C-6BC435DA57B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38619582-7B39-E546-9DEB-CB21A00355DF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35922B51-F8BE-A94E-8BE1-3E951FEE0A56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5CB6C8D1-845D-2E42-BD4C-AE9198999FD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18BBAE55-3C2C-A546-8BB3-AFBC9D884EE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794EF6F9-C942-D841-A2D4-8EF5A12D9EA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D9C9FA02-5632-F745-9FBA-83B309520612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2CF7030-490E-0544-A894-D51569FA142F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E07B25A9-B5B7-384D-B252-E2D337C1C280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55A11FB3-FDCB-D149-A8D9-330B9F7EDB68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95329839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9B9A7425-5F50-B149-B514-EB167997DF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1595311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033B4143-175D-7F4E-BD82-21C7421335C4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46CE5C8E-B528-8749-B7CB-25F6CE638A9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81273D4D-5991-F046-9588-3769237133D4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DCDD7127-F39E-8240-B239-2850221D8DDA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22E3421A-B535-A848-BFFC-1876E24EF33E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4BAFA1E1-719F-C445-91F2-4A90A084232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270CAAF-C30B-134B-93CD-768CA60C5529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B525F602-846E-5E4C-BFAA-34CE50357730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5D709E50-5CB9-1647-B646-8A2A7E338E43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9AC014A1-57EF-BC46-B96C-662244395D5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2665B992-278C-2643-B017-A4697222D3A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05342B94-DF94-7848-8AFB-A8B9102A1EE8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028264DD-6319-1E40-91B7-9A1C77AFF312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ED895863-3187-114A-BBD4-D5C6C0A1423D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328334D1-BCFF-694C-BACE-A1F28A57BED2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AB674A26-DBFE-9644-9430-574500B406F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A4CDC7BE-D721-C442-972E-34031D493CBF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BB9C406-F88F-B647-A64C-D4231912F6E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699E4545-766A-F740-8D30-343EFE2456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DD60466E-9E8E-F64D-BDD8-824825D45C73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13615840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ar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8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1844824"/>
            <a:ext cx="12192000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566738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83100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83100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4368800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75392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5392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8161092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92052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Larg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Zaokrąglony prostokąt 22">
            <a:extLst>
              <a:ext uri="{FF2B5EF4-FFF2-40B4-BE49-F238E27FC236}">
                <a16:creationId xmlns:a16="http://schemas.microsoft.com/office/drawing/2014/main" id="{5D72F4AB-9068-4241-B5AB-7E8A297CF2E9}"/>
              </a:ext>
            </a:extLst>
          </p:cNvPr>
          <p:cNvSpPr/>
          <p:nvPr userDrawn="1"/>
        </p:nvSpPr>
        <p:spPr>
          <a:xfrm>
            <a:off x="448310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2017002"/>
            <a:ext cx="11208568" cy="0"/>
          </a:xfrm>
          <a:prstGeom prst="lin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Elipsa 22">
            <a:extLst>
              <a:ext uri="{FF2B5EF4-FFF2-40B4-BE49-F238E27FC236}">
                <a16:creationId xmlns:a16="http://schemas.microsoft.com/office/drawing/2014/main" id="{84D728D4-C1D2-994A-966E-6D6B1BB3AD75}"/>
              </a:ext>
            </a:extLst>
          </p:cNvPr>
          <p:cNvSpPr/>
          <p:nvPr userDrawn="1"/>
        </p:nvSpPr>
        <p:spPr>
          <a:xfrm>
            <a:off x="5892105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Elipsa 22">
            <a:extLst>
              <a:ext uri="{FF2B5EF4-FFF2-40B4-BE49-F238E27FC236}">
                <a16:creationId xmlns:a16="http://schemas.microsoft.com/office/drawing/2014/main" id="{16BCBF69-458D-E94A-B65C-94F665F59106}"/>
              </a:ext>
            </a:extLst>
          </p:cNvPr>
          <p:cNvSpPr/>
          <p:nvPr userDrawn="1"/>
        </p:nvSpPr>
        <p:spPr>
          <a:xfrm>
            <a:off x="9703117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Elipsa 22">
            <a:extLst>
              <a:ext uri="{FF2B5EF4-FFF2-40B4-BE49-F238E27FC236}">
                <a16:creationId xmlns:a16="http://schemas.microsoft.com/office/drawing/2014/main" id="{7CAFE1A4-43AD-9E47-B97F-4E78B5DD6577}"/>
              </a:ext>
            </a:extLst>
          </p:cNvPr>
          <p:cNvSpPr/>
          <p:nvPr userDrawn="1"/>
        </p:nvSpPr>
        <p:spPr>
          <a:xfrm>
            <a:off x="2081094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5440" y="3051651"/>
            <a:ext cx="2592288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2572122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2159200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6678" y="3051651"/>
            <a:ext cx="2664296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2572122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597649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45538" y="3051651"/>
            <a:ext cx="2463030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2572122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978402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7" name="Zaokrąglony prostokąt 26">
            <a:extLst>
              <a:ext uri="{FF2B5EF4-FFF2-40B4-BE49-F238E27FC236}">
                <a16:creationId xmlns:a16="http://schemas.microsoft.com/office/drawing/2014/main" id="{00D0D6A7-2866-E246-925A-85AF4E3C63F0}"/>
              </a:ext>
            </a:extLst>
          </p:cNvPr>
          <p:cNvSpPr/>
          <p:nvPr userDrawn="1"/>
        </p:nvSpPr>
        <p:spPr>
          <a:xfrm>
            <a:off x="68326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0" name="Zaokrąglony prostokąt 29">
            <a:extLst>
              <a:ext uri="{FF2B5EF4-FFF2-40B4-BE49-F238E27FC236}">
                <a16:creationId xmlns:a16="http://schemas.microsoft.com/office/drawing/2014/main" id="{72A90B03-B7C4-3047-BA6E-A74D468BF1BC}"/>
              </a:ext>
            </a:extLst>
          </p:cNvPr>
          <p:cNvSpPr/>
          <p:nvPr userDrawn="1"/>
        </p:nvSpPr>
        <p:spPr>
          <a:xfrm>
            <a:off x="828294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E3ACE76-92BF-73D3-7974-7C30E60E34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673671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 Larg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833A39D8-51FF-F10E-4DB9-1E5ED0E23F48}"/>
              </a:ext>
            </a:extLst>
          </p:cNvPr>
          <p:cNvSpPr/>
          <p:nvPr userDrawn="1"/>
        </p:nvSpPr>
        <p:spPr>
          <a:xfrm>
            <a:off x="78263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305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1159993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1159993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1159993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B6EC7B72-FFF6-E5A4-663B-7A54F888A0E5}"/>
              </a:ext>
            </a:extLst>
          </p:cNvPr>
          <p:cNvCxnSpPr>
            <a:cxnSpLocks/>
            <a:endCxn id="15" idx="6"/>
          </p:cNvCxnSpPr>
          <p:nvPr/>
        </p:nvCxnSpPr>
        <p:spPr>
          <a:xfrm>
            <a:off x="860425" y="1846263"/>
            <a:ext cx="3290093" cy="5556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" name="Grupa 9">
            <a:extLst>
              <a:ext uri="{FF2B5EF4-FFF2-40B4-BE49-F238E27FC236}">
                <a16:creationId xmlns:a16="http://schemas.microsoft.com/office/drawing/2014/main" id="{97816303-D12E-F358-07C7-2A4108C93F48}"/>
              </a:ext>
            </a:extLst>
          </p:cNvPr>
          <p:cNvGrpSpPr>
            <a:grpSpLocks/>
          </p:cNvGrpSpPr>
          <p:nvPr/>
        </p:nvGrpSpPr>
        <p:grpSpPr bwMode="auto">
          <a:xfrm>
            <a:off x="493713" y="1668463"/>
            <a:ext cx="366712" cy="366712"/>
            <a:chOff x="1379041" y="568713"/>
            <a:chExt cx="252462" cy="2524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3841BEC-1368-DF81-B7E1-BDF50836565E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7E409FEB-8C69-E474-8EEE-540BE7EEB677}"/>
                </a:ext>
              </a:extLst>
            </p:cNvPr>
            <p:cNvSpPr/>
            <p:nvPr/>
          </p:nvSpPr>
          <p:spPr>
            <a:xfrm flipH="1">
              <a:off x="1432593" y="618987"/>
              <a:ext cx="14535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453895FC-07F3-87D7-7457-B6F70EDBF4E0}"/>
              </a:ext>
            </a:extLst>
          </p:cNvPr>
          <p:cNvCxnSpPr>
            <a:cxnSpLocks/>
            <a:stCxn id="15" idx="2"/>
          </p:cNvCxnSpPr>
          <p:nvPr/>
        </p:nvCxnSpPr>
        <p:spPr>
          <a:xfrm flipV="1">
            <a:off x="4517231" y="1851025"/>
            <a:ext cx="3558382" cy="794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9" name="Grupa 14">
            <a:extLst>
              <a:ext uri="{FF2B5EF4-FFF2-40B4-BE49-F238E27FC236}">
                <a16:creationId xmlns:a16="http://schemas.microsoft.com/office/drawing/2014/main" id="{7B13BBFC-4DB6-BFAE-6D14-1C39D06B8B20}"/>
              </a:ext>
            </a:extLst>
          </p:cNvPr>
          <p:cNvGrpSpPr>
            <a:grpSpLocks/>
          </p:cNvGrpSpPr>
          <p:nvPr/>
        </p:nvGrpSpPr>
        <p:grpSpPr bwMode="auto">
          <a:xfrm>
            <a:off x="4150518" y="1668463"/>
            <a:ext cx="366713" cy="366712"/>
            <a:chOff x="1379041" y="568713"/>
            <a:chExt cx="252462" cy="252462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80D77F07-7307-89CD-E5D5-BE4A529B7AFC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E65D0626-9227-C828-50BD-E8367119ECBC}"/>
                </a:ext>
              </a:extLst>
            </p:cNvPr>
            <p:cNvSpPr/>
            <p:nvPr/>
          </p:nvSpPr>
          <p:spPr>
            <a:xfrm flipH="1">
              <a:off x="1432594" y="618987"/>
              <a:ext cx="145356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1EC777F7-6B04-C820-C54F-5FDBCF4A08D7}"/>
              </a:ext>
            </a:extLst>
          </p:cNvPr>
          <p:cNvCxnSpPr>
            <a:cxnSpLocks/>
          </p:cNvCxnSpPr>
          <p:nvPr/>
        </p:nvCxnSpPr>
        <p:spPr>
          <a:xfrm flipV="1">
            <a:off x="8440738" y="1846263"/>
            <a:ext cx="3241675" cy="4762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1" name="Grupa 18">
            <a:extLst>
              <a:ext uri="{FF2B5EF4-FFF2-40B4-BE49-F238E27FC236}">
                <a16:creationId xmlns:a16="http://schemas.microsoft.com/office/drawing/2014/main" id="{2A2DAE3E-0663-C40E-7E70-D9AE47AD88BD}"/>
              </a:ext>
            </a:extLst>
          </p:cNvPr>
          <p:cNvGrpSpPr>
            <a:grpSpLocks/>
          </p:cNvGrpSpPr>
          <p:nvPr/>
        </p:nvGrpSpPr>
        <p:grpSpPr bwMode="auto">
          <a:xfrm>
            <a:off x="8075613" y="1668463"/>
            <a:ext cx="365125" cy="366712"/>
            <a:chOff x="1379041" y="568713"/>
            <a:chExt cx="252462" cy="252462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E8CFEB05-FD56-BD4F-54AF-E072A87477C1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A77D9E20-AD0D-A0B1-7813-EF5DFB09E650}"/>
                </a:ext>
              </a:extLst>
            </p:cNvPr>
            <p:cNvSpPr/>
            <p:nvPr/>
          </p:nvSpPr>
          <p:spPr>
            <a:xfrm flipH="1">
              <a:off x="1431729" y="618987"/>
              <a:ext cx="14708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38" name="Prostokąt 37">
            <a:extLst>
              <a:ext uri="{FF2B5EF4-FFF2-40B4-BE49-F238E27FC236}">
                <a16:creationId xmlns:a16="http://schemas.microsoft.com/office/drawing/2014/main" id="{35E2D634-6822-17DB-FCAC-9DD5D07C9141}"/>
              </a:ext>
            </a:extLst>
          </p:cNvPr>
          <p:cNvSpPr/>
          <p:nvPr userDrawn="1"/>
        </p:nvSpPr>
        <p:spPr>
          <a:xfrm>
            <a:off x="4764328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83229C76-BA22-BE99-C3C3-829F8A2D17E5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5044745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3" name="Prostokąt 42">
            <a:extLst>
              <a:ext uri="{FF2B5EF4-FFF2-40B4-BE49-F238E27FC236}">
                <a16:creationId xmlns:a16="http://schemas.microsoft.com/office/drawing/2014/main" id="{CAB73035-F7EF-CEA5-743C-BE8338BECBC3}"/>
              </a:ext>
            </a:extLst>
          </p:cNvPr>
          <p:cNvSpPr/>
          <p:nvPr userDrawn="1"/>
        </p:nvSpPr>
        <p:spPr>
          <a:xfrm>
            <a:off x="874505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CC88A4B0-30DD-4482-FDEF-2509708837D6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02547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42B0CAC-71B4-9B29-0628-5C321A36CB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371690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7F1CE86D-817E-4E43-BF77-54342875F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900" y="1268760"/>
            <a:ext cx="8062913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8ABB230-0EC2-4CB4-AE15-1C8915B2E6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755900" y="4068953"/>
            <a:ext cx="8062913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1CEEA428-7E04-274D-9541-38FE4D5D3456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12" name="Grupa 11">
            <a:extLst>
              <a:ext uri="{FF2B5EF4-FFF2-40B4-BE49-F238E27FC236}">
                <a16:creationId xmlns:a16="http://schemas.microsoft.com/office/drawing/2014/main" id="{E90BED2D-559A-9C46-85B2-B5E41FE61BC5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96508301-FC2F-0944-8122-25B5DF82B167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28438E38-18E0-7840-B743-54D2FC54E4A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C8FD6332-C9CC-3E47-B009-0DE77F13AB18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8F455BDE-606C-B14F-A6BB-8E91460615E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C438148C-570A-FB4D-B91A-305CF086C5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8895275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5299075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529907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24" name="Dowolny kształt: kształt 23">
            <a:extLst>
              <a:ext uri="{FF2B5EF4-FFF2-40B4-BE49-F238E27FC236}">
                <a16:creationId xmlns:a16="http://schemas.microsoft.com/office/drawing/2014/main" id="{E3E07910-C3DF-4C1F-AA91-0A9F8B2A42FA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5" name="Dowolny kształt: kształt 24">
            <a:extLst>
              <a:ext uri="{FF2B5EF4-FFF2-40B4-BE49-F238E27FC236}">
                <a16:creationId xmlns:a16="http://schemas.microsoft.com/office/drawing/2014/main" id="{14E3B80F-7E44-40BE-AFE2-9E2D440FC66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Symbol zastępczy obrazu 13">
            <a:extLst>
              <a:ext uri="{FF2B5EF4-FFF2-40B4-BE49-F238E27FC236}">
                <a16:creationId xmlns:a16="http://schemas.microsoft.com/office/drawing/2014/main" id="{A651FAE8-B4BA-5D42-B436-E3BC7B5605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872668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45790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16714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hap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4733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97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theme" Target="../theme/theme12.xml"/><Relationship Id="rId3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5.xml"/><Relationship Id="rId9" Type="http://schemas.openxmlformats.org/officeDocument/2006/relationships/image" Target="../media/image3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9.xml"/><Relationship Id="rId6" Type="http://schemas.openxmlformats.org/officeDocument/2006/relationships/image" Target="../media/image3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122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image" Target="../media/image3.png"/><Relationship Id="rId5" Type="http://schemas.openxmlformats.org/officeDocument/2006/relationships/theme" Target="../theme/theme14.xml"/><Relationship Id="rId4" Type="http://schemas.openxmlformats.org/officeDocument/2006/relationships/slideLayout" Target="../slideLayouts/slideLayout126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4.xml"/><Relationship Id="rId13" Type="http://schemas.openxmlformats.org/officeDocument/2006/relationships/slideLayout" Target="../slideLayouts/slideLayout139.xml"/><Relationship Id="rId18" Type="http://schemas.openxmlformats.org/officeDocument/2006/relationships/theme" Target="../theme/theme15.xml"/><Relationship Id="rId3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33.xml"/><Relationship Id="rId12" Type="http://schemas.openxmlformats.org/officeDocument/2006/relationships/slideLayout" Target="../slideLayouts/slideLayout138.xml"/><Relationship Id="rId17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28.xml"/><Relationship Id="rId16" Type="http://schemas.openxmlformats.org/officeDocument/2006/relationships/slideLayout" Target="../slideLayouts/slideLayout142.xml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31.xml"/><Relationship Id="rId15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36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Relationship Id="rId14" Type="http://schemas.openxmlformats.org/officeDocument/2006/relationships/slideLayout" Target="../slideLayouts/slideLayout140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46.xml"/><Relationship Id="rId7" Type="http://schemas.openxmlformats.org/officeDocument/2006/relationships/theme" Target="../theme/theme16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47.xml"/></Relationships>
</file>

<file path=ppt/slideMasters/_rels/slideMaster1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2.xml"/><Relationship Id="rId18" Type="http://schemas.openxmlformats.org/officeDocument/2006/relationships/slideLayout" Target="../slideLayouts/slideLayout167.xml"/><Relationship Id="rId26" Type="http://schemas.openxmlformats.org/officeDocument/2006/relationships/slideLayout" Target="../slideLayouts/slideLayout175.xml"/><Relationship Id="rId39" Type="http://schemas.openxmlformats.org/officeDocument/2006/relationships/slideLayout" Target="../slideLayouts/slideLayout188.xml"/><Relationship Id="rId21" Type="http://schemas.openxmlformats.org/officeDocument/2006/relationships/slideLayout" Target="../slideLayouts/slideLayout170.xml"/><Relationship Id="rId34" Type="http://schemas.openxmlformats.org/officeDocument/2006/relationships/slideLayout" Target="../slideLayouts/slideLayout183.xml"/><Relationship Id="rId42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51.xml"/><Relationship Id="rId16" Type="http://schemas.openxmlformats.org/officeDocument/2006/relationships/slideLayout" Target="../slideLayouts/slideLayout165.xml"/><Relationship Id="rId29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55.xml"/><Relationship Id="rId11" Type="http://schemas.openxmlformats.org/officeDocument/2006/relationships/slideLayout" Target="../slideLayouts/slideLayout160.xml"/><Relationship Id="rId24" Type="http://schemas.openxmlformats.org/officeDocument/2006/relationships/slideLayout" Target="../slideLayouts/slideLayout173.xml"/><Relationship Id="rId32" Type="http://schemas.openxmlformats.org/officeDocument/2006/relationships/slideLayout" Target="../slideLayouts/slideLayout181.xml"/><Relationship Id="rId37" Type="http://schemas.openxmlformats.org/officeDocument/2006/relationships/slideLayout" Target="../slideLayouts/slideLayout186.xml"/><Relationship Id="rId40" Type="http://schemas.openxmlformats.org/officeDocument/2006/relationships/slideLayout" Target="../slideLayouts/slideLayout189.xml"/><Relationship Id="rId45" Type="http://schemas.openxmlformats.org/officeDocument/2006/relationships/image" Target="../media/image3.png"/><Relationship Id="rId5" Type="http://schemas.openxmlformats.org/officeDocument/2006/relationships/slideLayout" Target="../slideLayouts/slideLayout154.xml"/><Relationship Id="rId15" Type="http://schemas.openxmlformats.org/officeDocument/2006/relationships/slideLayout" Target="../slideLayouts/slideLayout164.xml"/><Relationship Id="rId23" Type="http://schemas.openxmlformats.org/officeDocument/2006/relationships/slideLayout" Target="../slideLayouts/slideLayout172.xml"/><Relationship Id="rId28" Type="http://schemas.openxmlformats.org/officeDocument/2006/relationships/slideLayout" Target="../slideLayouts/slideLayout177.xml"/><Relationship Id="rId36" Type="http://schemas.openxmlformats.org/officeDocument/2006/relationships/slideLayout" Target="../slideLayouts/slideLayout185.xml"/><Relationship Id="rId10" Type="http://schemas.openxmlformats.org/officeDocument/2006/relationships/slideLayout" Target="../slideLayouts/slideLayout159.xml"/><Relationship Id="rId19" Type="http://schemas.openxmlformats.org/officeDocument/2006/relationships/slideLayout" Target="../slideLayouts/slideLayout168.xml"/><Relationship Id="rId31" Type="http://schemas.openxmlformats.org/officeDocument/2006/relationships/slideLayout" Target="../slideLayouts/slideLayout180.xml"/><Relationship Id="rId44" Type="http://schemas.openxmlformats.org/officeDocument/2006/relationships/theme" Target="../theme/theme17.xml"/><Relationship Id="rId4" Type="http://schemas.openxmlformats.org/officeDocument/2006/relationships/slideLayout" Target="../slideLayouts/slideLayout153.xml"/><Relationship Id="rId9" Type="http://schemas.openxmlformats.org/officeDocument/2006/relationships/slideLayout" Target="../slideLayouts/slideLayout158.xml"/><Relationship Id="rId14" Type="http://schemas.openxmlformats.org/officeDocument/2006/relationships/slideLayout" Target="../slideLayouts/slideLayout163.xml"/><Relationship Id="rId22" Type="http://schemas.openxmlformats.org/officeDocument/2006/relationships/slideLayout" Target="../slideLayouts/slideLayout171.xml"/><Relationship Id="rId27" Type="http://schemas.openxmlformats.org/officeDocument/2006/relationships/slideLayout" Target="../slideLayouts/slideLayout176.xml"/><Relationship Id="rId30" Type="http://schemas.openxmlformats.org/officeDocument/2006/relationships/slideLayout" Target="../slideLayouts/slideLayout179.xml"/><Relationship Id="rId35" Type="http://schemas.openxmlformats.org/officeDocument/2006/relationships/slideLayout" Target="../slideLayouts/slideLayout184.xml"/><Relationship Id="rId43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2.xml"/><Relationship Id="rId12" Type="http://schemas.openxmlformats.org/officeDocument/2006/relationships/slideLayout" Target="../slideLayouts/slideLayout161.xml"/><Relationship Id="rId17" Type="http://schemas.openxmlformats.org/officeDocument/2006/relationships/slideLayout" Target="../slideLayouts/slideLayout166.xml"/><Relationship Id="rId25" Type="http://schemas.openxmlformats.org/officeDocument/2006/relationships/slideLayout" Target="../slideLayouts/slideLayout174.xml"/><Relationship Id="rId33" Type="http://schemas.openxmlformats.org/officeDocument/2006/relationships/slideLayout" Target="../slideLayouts/slideLayout182.xml"/><Relationship Id="rId38" Type="http://schemas.openxmlformats.org/officeDocument/2006/relationships/slideLayout" Target="../slideLayouts/slideLayout187.xml"/><Relationship Id="rId20" Type="http://schemas.openxmlformats.org/officeDocument/2006/relationships/slideLayout" Target="../slideLayouts/slideLayout169.xml"/><Relationship Id="rId41" Type="http://schemas.openxmlformats.org/officeDocument/2006/relationships/slideLayout" Target="../slideLayouts/slideLayout19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3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92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81.xml"/><Relationship Id="rId16" Type="http://schemas.openxmlformats.org/officeDocument/2006/relationships/theme" Target="../theme/theme9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14.06.2024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l-PL" sz="1200" b="0" kern="12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07E0E303-8FBE-FE4C-BD18-D67B72DA5D4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8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3" r:id="rId1"/>
    <p:sldLayoutId id="2147485424" r:id="rId2"/>
    <p:sldLayoutId id="2147485679" r:id="rId3"/>
    <p:sldLayoutId id="2147485635" r:id="rId4"/>
    <p:sldLayoutId id="2147484925" r:id="rId5"/>
    <p:sldLayoutId id="2147485366" r:id="rId6"/>
    <p:sldLayoutId id="2147485528" r:id="rId7"/>
    <p:sldLayoutId id="2147485621" r:id="rId8"/>
    <p:sldLayoutId id="2147485636" r:id="rId9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14.06.2024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9E9A4CB-364C-9A6A-83EB-DA66662D9C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95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37" r:id="rId1"/>
    <p:sldLayoutId id="2147485443" r:id="rId2"/>
    <p:sldLayoutId id="2147485438" r:id="rId3"/>
    <p:sldLayoutId id="2147485572" r:id="rId4"/>
    <p:sldLayoutId id="2147485571" r:id="rId5"/>
    <p:sldLayoutId id="2147485646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14.06.2024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2028004-6E2A-8F57-A438-EDE61D963B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8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60" r:id="rId1"/>
    <p:sldLayoutId id="2147485649" r:id="rId2"/>
    <p:sldLayoutId id="2147485623" r:id="rId3"/>
    <p:sldLayoutId id="2147485466" r:id="rId4"/>
    <p:sldLayoutId id="2147485429" r:id="rId5"/>
    <p:sldLayoutId id="2147485647" r:id="rId6"/>
    <p:sldLayoutId id="2147485611" r:id="rId7"/>
    <p:sldLayoutId id="2147485614" r:id="rId8"/>
    <p:sldLayoutId id="2147485648" r:id="rId9"/>
    <p:sldLayoutId id="2147485613" r:id="rId10"/>
    <p:sldLayoutId id="214748561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14.06.2024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350307-ED09-BF56-B5C1-EEBEAB19E5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25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5" r:id="rId1"/>
    <p:sldLayoutId id="2147485650" r:id="rId2"/>
    <p:sldLayoutId id="2147485467" r:id="rId3"/>
    <p:sldLayoutId id="2147485624" r:id="rId4"/>
    <p:sldLayoutId id="2147485521" r:id="rId5"/>
    <p:sldLayoutId id="2147485651" r:id="rId6"/>
    <p:sldLayoutId id="2147485522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14.06.2024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5214226-8D3C-592A-1B25-C4335BFFFB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047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7" r:id="rId1"/>
    <p:sldLayoutId id="2147485478" r:id="rId2"/>
    <p:sldLayoutId id="2147485479" r:id="rId3"/>
    <p:sldLayoutId id="2147485652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14.06.2024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AF0D23F3-DAEB-C4E7-AFF9-739A488716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574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84" r:id="rId1"/>
    <p:sldLayoutId id="2147485485" r:id="rId2"/>
    <p:sldLayoutId id="2147485541" r:id="rId3"/>
    <p:sldLayoutId id="2147485524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14.06.2024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52F9E47-9F0E-9820-FC2A-38D8BA7656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526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11" r:id="rId1"/>
    <p:sldLayoutId id="2147485653" r:id="rId2"/>
    <p:sldLayoutId id="2147485542" r:id="rId3"/>
    <p:sldLayoutId id="2147485412" r:id="rId4"/>
    <p:sldLayoutId id="2147485654" r:id="rId5"/>
    <p:sldLayoutId id="2147485413" r:id="rId6"/>
    <p:sldLayoutId id="2147485655" r:id="rId7"/>
    <p:sldLayoutId id="2147485414" r:id="rId8"/>
    <p:sldLayoutId id="2147485656" r:id="rId9"/>
    <p:sldLayoutId id="2147485525" r:id="rId10"/>
    <p:sldLayoutId id="2147485657" r:id="rId11"/>
    <p:sldLayoutId id="2147485526" r:id="rId12"/>
    <p:sldLayoutId id="2147485658" r:id="rId13"/>
    <p:sldLayoutId id="2147485530" r:id="rId14"/>
    <p:sldLayoutId id="2147485659" r:id="rId15"/>
    <p:sldLayoutId id="2147485540" r:id="rId16"/>
    <p:sldLayoutId id="2147485687" r:id="rId1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14.06.2024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3438939-3043-C6A9-1D27-1F9195097F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622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660" r:id="rId2"/>
    <p:sldLayoutId id="2147485489" r:id="rId3"/>
    <p:sldLayoutId id="2147485661" r:id="rId4"/>
    <p:sldLayoutId id="2147485490" r:id="rId5"/>
    <p:sldLayoutId id="2147485662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14.06.2024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328E764-17FE-6854-D693-E5A099B5DA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396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05" r:id="rId1"/>
    <p:sldLayoutId id="2147485610" r:id="rId2"/>
    <p:sldLayoutId id="2147485556" r:id="rId3"/>
    <p:sldLayoutId id="2147485554" r:id="rId4"/>
    <p:sldLayoutId id="2147485555" r:id="rId5"/>
    <p:sldLayoutId id="2147485445" r:id="rId6"/>
    <p:sldLayoutId id="2147485579" r:id="rId7"/>
    <p:sldLayoutId id="2147485663" r:id="rId8"/>
    <p:sldLayoutId id="2147485609" r:id="rId9"/>
    <p:sldLayoutId id="2147485664" r:id="rId10"/>
    <p:sldLayoutId id="2147485564" r:id="rId11"/>
    <p:sldLayoutId id="2147485665" r:id="rId12"/>
    <p:sldLayoutId id="2147485566" r:id="rId13"/>
    <p:sldLayoutId id="2147485666" r:id="rId14"/>
    <p:sldLayoutId id="2147485567" r:id="rId15"/>
    <p:sldLayoutId id="2147485667" r:id="rId16"/>
    <p:sldLayoutId id="2147485568" r:id="rId17"/>
    <p:sldLayoutId id="2147485676" r:id="rId18"/>
    <p:sldLayoutId id="2147485573" r:id="rId19"/>
    <p:sldLayoutId id="2147485678" r:id="rId20"/>
    <p:sldLayoutId id="2147485574" r:id="rId21"/>
    <p:sldLayoutId id="2147485677" r:id="rId22"/>
    <p:sldLayoutId id="2147485433" r:id="rId23"/>
    <p:sldLayoutId id="2147485510" r:id="rId24"/>
    <p:sldLayoutId id="2147485516" r:id="rId25"/>
    <p:sldLayoutId id="2147485674" r:id="rId26"/>
    <p:sldLayoutId id="2147485430" r:id="rId27"/>
    <p:sldLayoutId id="2147485431" r:id="rId28"/>
    <p:sldLayoutId id="2147485675" r:id="rId29"/>
    <p:sldLayoutId id="2147485570" r:id="rId30"/>
    <p:sldLayoutId id="2147485581" r:id="rId31"/>
    <p:sldLayoutId id="2147485545" r:id="rId32"/>
    <p:sldLayoutId id="2147485673" r:id="rId33"/>
    <p:sldLayoutId id="2147485432" r:id="rId34"/>
    <p:sldLayoutId id="2147485672" r:id="rId35"/>
    <p:sldLayoutId id="2147485559" r:id="rId36"/>
    <p:sldLayoutId id="2147485671" r:id="rId37"/>
    <p:sldLayoutId id="2147485569" r:id="rId38"/>
    <p:sldLayoutId id="2147485670" r:id="rId39"/>
    <p:sldLayoutId id="2147485562" r:id="rId40"/>
    <p:sldLayoutId id="2147485669" r:id="rId41"/>
    <p:sldLayoutId id="2147485561" r:id="rId42"/>
    <p:sldLayoutId id="2147485668" r:id="rId4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33" userDrawn="1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14.06.2024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9" name="Obraz 7">
            <a:extLst>
              <a:ext uri="{FF2B5EF4-FFF2-40B4-BE49-F238E27FC236}">
                <a16:creationId xmlns:a16="http://schemas.microsoft.com/office/drawing/2014/main" id="{B9200807-B322-0D49-20AE-460E39A030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3323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00" r:id="rId1"/>
    <p:sldLayoutId id="2147485398" r:id="rId2"/>
    <p:sldLayoutId id="2147485399" r:id="rId3"/>
    <p:sldLayoutId id="2147485539" r:id="rId4"/>
    <p:sldLayoutId id="2147485634" r:id="rId5"/>
    <p:sldLayoutId id="2147485543" r:id="rId6"/>
    <p:sldLayoutId id="2147485402" r:id="rId7"/>
    <p:sldLayoutId id="2147485538" r:id="rId8"/>
    <p:sldLayoutId id="2147485401" r:id="rId9"/>
    <p:sldLayoutId id="2147485637" r:id="rId10"/>
    <p:sldLayoutId id="2147485531" r:id="rId11"/>
    <p:sldLayoutId id="2147485638" r:id="rId12"/>
    <p:sldLayoutId id="2147485529" r:id="rId13"/>
    <p:sldLayoutId id="2147485639" r:id="rId1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14.06.2024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15119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26" r:id="rId1"/>
    <p:sldLayoutId id="2147485633" r:id="rId2"/>
    <p:sldLayoutId id="2147485680" r:id="rId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14.06.2024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C4B6F5D-C9A8-267F-771D-0B8EB3B8A8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074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76" r:id="rId1"/>
    <p:sldLayoutId id="2147485377" r:id="rId2"/>
    <p:sldLayoutId id="2147485378" r:id="rId3"/>
    <p:sldLayoutId id="2147485379" r:id="rId4"/>
    <p:sldLayoutId id="2147485594" r:id="rId5"/>
    <p:sldLayoutId id="2147485593" r:id="rId6"/>
    <p:sldLayoutId id="2147485681" r:id="rId7"/>
    <p:sldLayoutId id="2147485640" r:id="rId8"/>
    <p:sldLayoutId id="2147485595" r:id="rId9"/>
    <p:sldLayoutId id="2147485596" r:id="rId10"/>
    <p:sldLayoutId id="2147485598" r:id="rId11"/>
    <p:sldLayoutId id="2147485641" r:id="rId12"/>
    <p:sldLayoutId id="2147485600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14.06.2024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8E5F43B7-EE5C-D69B-4BA6-ECCCD80501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2950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03" r:id="rId1"/>
    <p:sldLayoutId id="2147485604" r:id="rId2"/>
    <p:sldLayoutId id="2147485605" r:id="rId3"/>
    <p:sldLayoutId id="2147485606" r:id="rId4"/>
    <p:sldLayoutId id="2147485607" r:id="rId5"/>
    <p:sldLayoutId id="2147485642" r:id="rId6"/>
    <p:sldLayoutId id="2147485608" r:id="rId7"/>
    <p:sldLayoutId id="2147485643" r:id="rId8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14.06.2024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0855ADC-E269-0A22-2C67-7A40F8B1F1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949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6" r:id="rId1"/>
    <p:sldLayoutId id="2147485523" r:id="rId2"/>
    <p:sldLayoutId id="2147485387" r:id="rId3"/>
    <p:sldLayoutId id="2147485622" r:id="rId4"/>
    <p:sldLayoutId id="2147485682" r:id="rId5"/>
    <p:sldLayoutId id="2147485461" r:id="rId6"/>
    <p:sldLayoutId id="2147485683" r:id="rId7"/>
    <p:sldLayoutId id="2147485592" r:id="rId8"/>
    <p:sldLayoutId id="2147485601" r:id="rId9"/>
    <p:sldLayoutId id="2147485644" r:id="rId10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14.06.2024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1F1354-957C-DC29-4507-F5F04B50C7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55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8" r:id="rId1"/>
    <p:sldLayoutId id="2147485535" r:id="rId2"/>
    <p:sldLayoutId id="2147485499" r:id="rId3"/>
    <p:sldLayoutId id="2147485585" r:id="rId4"/>
    <p:sldLayoutId id="2147485512" r:id="rId5"/>
    <p:sldLayoutId id="2147485513" r:id="rId6"/>
    <p:sldLayoutId id="2147485514" r:id="rId7"/>
    <p:sldLayoutId id="2147485532" r:id="rId8"/>
    <p:sldLayoutId id="2147485533" r:id="rId9"/>
    <p:sldLayoutId id="2147485534" r:id="rId10"/>
    <p:sldLayoutId id="214748558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14.06.2024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00B9B8A-F08A-B2DD-E2C5-4DCEACD264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6116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8" r:id="rId1"/>
    <p:sldLayoutId id="2147485617" r:id="rId2"/>
    <p:sldLayoutId id="2147485465" r:id="rId3"/>
    <p:sldLayoutId id="2147485618" r:id="rId4"/>
    <p:sldLayoutId id="2147485588" r:id="rId5"/>
    <p:sldLayoutId id="2147485619" r:id="rId6"/>
    <p:sldLayoutId id="2147485616" r:id="rId7"/>
    <p:sldLayoutId id="2147485444" r:id="rId8"/>
    <p:sldLayoutId id="2147485468" r:id="rId9"/>
    <p:sldLayoutId id="2147485620" r:id="rId10"/>
    <p:sldLayoutId id="214748558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14.06.2024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90E9426-D5D0-2B07-DE22-3A6731B573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6390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90" r:id="rId1"/>
    <p:sldLayoutId id="2147485684" r:id="rId2"/>
    <p:sldLayoutId id="2147485391" r:id="rId3"/>
    <p:sldLayoutId id="2147485685" r:id="rId4"/>
    <p:sldLayoutId id="2147485392" r:id="rId5"/>
    <p:sldLayoutId id="2147485686" r:id="rId6"/>
    <p:sldLayoutId id="2147485517" r:id="rId7"/>
    <p:sldLayoutId id="2147485518" r:id="rId8"/>
    <p:sldLayoutId id="2147485519" r:id="rId9"/>
    <p:sldLayoutId id="2147485393" r:id="rId10"/>
    <p:sldLayoutId id="2147485394" r:id="rId11"/>
    <p:sldLayoutId id="2147485395" r:id="rId12"/>
    <p:sldLayoutId id="2147485396" r:id="rId13"/>
    <p:sldLayoutId id="2147485584" r:id="rId14"/>
    <p:sldLayoutId id="2147485645" r:id="rId15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4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ubernetes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rp.comarch.pl/Szkolenia/Ankiety/surveys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58.jpg"/><Relationship Id="rId4" Type="http://schemas.openxmlformats.org/officeDocument/2006/relationships/hyperlink" Target="mailto:mail.szkolenia@comarch.pl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geek.github.io/blog/post/2019-02-24-instalar-servicios-o-aplicaciones-con-docker-para-tu-raspberry-o-cualquier-servidor-gnu-linux.html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biaonoldcomputers.blogspot.com/2017/01/docker-su-centos-7.htm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A07D0E-2C0B-3E29-9D21-25DCB948B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038" y="1355735"/>
            <a:ext cx="5299075" cy="1578263"/>
          </a:xfrm>
        </p:spPr>
        <p:txBody>
          <a:bodyPr/>
          <a:lstStyle/>
          <a:p>
            <a:r>
              <a:rPr lang="pl-PL" dirty="0"/>
              <a:t>Tytuł szkolenia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377D892-8CF2-19EE-23B8-C10F10F79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1038" y="3313545"/>
            <a:ext cx="5299076" cy="1578262"/>
          </a:xfrm>
        </p:spPr>
        <p:txBody>
          <a:bodyPr/>
          <a:lstStyle/>
          <a:p>
            <a:r>
              <a:rPr lang="pl-PL" dirty="0"/>
              <a:t>Aplikacje kontenerowe w klastrach </a:t>
            </a:r>
          </a:p>
          <a:p>
            <a:r>
              <a:rPr lang="pl-PL" dirty="0"/>
              <a:t>z wykorzystaniem Docker oraz </a:t>
            </a:r>
            <a:r>
              <a:rPr lang="pl-PL" dirty="0" err="1"/>
              <a:t>Kubernetes</a:t>
            </a:r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AE63F94-F7F1-DBB0-9E7C-FC2118C76E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1C30FDB0-AB80-DF25-2596-049DBA28D5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Marcin Albiniak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163A9BF6-DB26-BC57-FF72-C69439679D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457" b="457"/>
          <a:stretch/>
        </p:blipFill>
        <p:spPr>
          <a:xfrm>
            <a:off x="7123154" y="1394293"/>
            <a:ext cx="3916364" cy="3916364"/>
          </a:xfrm>
        </p:spPr>
      </p:pic>
    </p:spTree>
    <p:extLst>
      <p:ext uri="{BB962C8B-B14F-4D97-AF65-F5344CB8AC3E}">
        <p14:creationId xmlns:p14="http://schemas.microsoft.com/office/powerpoint/2010/main" val="2225158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C8C412F7-5BFF-98E5-7ED1-F8266684C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1700808"/>
            <a:ext cx="6372225" cy="4886325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FBFA2C22-48AF-2A37-E085-D58887C3FCC5}"/>
              </a:ext>
            </a:extLst>
          </p:cNvPr>
          <p:cNvSpPr txBox="1"/>
          <p:nvPr/>
        </p:nvSpPr>
        <p:spPr>
          <a:xfrm>
            <a:off x="407368" y="296118"/>
            <a:ext cx="101531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Aplikacje chmurowe są tworzone z wykorzystaniem </a:t>
            </a:r>
            <a:r>
              <a:rPr lang="pl-PL" dirty="0" err="1"/>
              <a:t>architektur</a:t>
            </a:r>
            <a:r>
              <a:rPr lang="pl-PL" dirty="0"/>
              <a:t> bazujących na </a:t>
            </a:r>
            <a:r>
              <a:rPr lang="pl-PL" dirty="0" err="1"/>
              <a:t>mikrousługach</a:t>
            </a:r>
            <a:r>
              <a:rPr lang="pl-PL" dirty="0"/>
              <a:t>,</a:t>
            </a:r>
          </a:p>
          <a:p>
            <a:r>
              <a:rPr lang="pl-PL" dirty="0"/>
              <a:t>których poszczególne komponenty działają w odrębnych kontenerach</a:t>
            </a:r>
          </a:p>
        </p:txBody>
      </p:sp>
    </p:spTree>
    <p:extLst>
      <p:ext uri="{BB962C8B-B14F-4D97-AF65-F5344CB8AC3E}">
        <p14:creationId xmlns:p14="http://schemas.microsoft.com/office/powerpoint/2010/main" val="3312589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>
            <a:extLst>
              <a:ext uri="{FF2B5EF4-FFF2-40B4-BE49-F238E27FC236}">
                <a16:creationId xmlns:a16="http://schemas.microsoft.com/office/drawing/2014/main" id="{3BDD1CEF-3D93-25A5-B0C0-03BDB2568497}"/>
              </a:ext>
            </a:extLst>
          </p:cNvPr>
          <p:cNvSpPr txBox="1"/>
          <p:nvPr/>
        </p:nvSpPr>
        <p:spPr>
          <a:xfrm>
            <a:off x="839416" y="332656"/>
            <a:ext cx="6552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l-PL" sz="1800" b="1" i="0" u="none" strike="noStrike" baseline="0" dirty="0">
                <a:latin typeface="Gotham-Bold"/>
              </a:rPr>
              <a:t>Innowacje techniczne: rozwiązania </a:t>
            </a:r>
            <a:r>
              <a:rPr lang="pl-PL" sz="1800" b="1" i="0" u="none" strike="noStrike" baseline="0" dirty="0" err="1">
                <a:latin typeface="Gotham-Bold"/>
              </a:rPr>
              <a:t>bezserwerowe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60CF11E-87E0-916B-D9E9-2497D47B9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459" y="701988"/>
            <a:ext cx="6715125" cy="5450681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9CB3E3EB-7BCC-5718-6731-2A2928D4BCAB}"/>
              </a:ext>
            </a:extLst>
          </p:cNvPr>
          <p:cNvSpPr txBox="1"/>
          <p:nvPr/>
        </p:nvSpPr>
        <p:spPr>
          <a:xfrm>
            <a:off x="695400" y="2276872"/>
            <a:ext cx="432048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Pojedynczy klaster serwerów z </a:t>
            </a:r>
            <a:r>
              <a:rPr lang="pl-PL" dirty="0" err="1"/>
              <a:t>Dockerem</a:t>
            </a:r>
            <a:r>
              <a:rPr lang="pl-PL" dirty="0"/>
              <a:t> może obsługiwać aplikacje dowolnego typu, dając nam jednocześnie możliwość budowania, wdrażania i zarządzania nimi wszystkimi w taki sam sposób niezależnie od używanej przez nie architektury oraz stosu technologicznego</a:t>
            </a:r>
          </a:p>
        </p:txBody>
      </p:sp>
    </p:spTree>
    <p:extLst>
      <p:ext uri="{BB962C8B-B14F-4D97-AF65-F5344CB8AC3E}">
        <p14:creationId xmlns:p14="http://schemas.microsoft.com/office/powerpoint/2010/main" val="3938496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F046670-A09C-596F-14D4-EC5A1F30D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Kontener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4A01E8A-FDDD-06E8-B410-BA1E68731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12" y="2696765"/>
            <a:ext cx="8715375" cy="146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7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F61D1D3A-63DA-6988-BDBB-5A26B38C4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1750218"/>
            <a:ext cx="7611916" cy="4199062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8D559FB7-624E-5415-1A81-B9CD0D76DD09}"/>
              </a:ext>
            </a:extLst>
          </p:cNvPr>
          <p:cNvSpPr txBox="1"/>
          <p:nvPr/>
        </p:nvSpPr>
        <p:spPr>
          <a:xfrm>
            <a:off x="911424" y="692696"/>
            <a:ext cx="85689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l-PL" sz="1800" b="0" i="1" u="none" strike="noStrike" baseline="0" dirty="0">
                <a:latin typeface="GothamNarrow-BookItalic"/>
              </a:rPr>
              <a:t>Wszystkie kontenery działające na tym samym komputerze współdzielą system operacyjny,</a:t>
            </a:r>
          </a:p>
          <a:p>
            <a:pPr algn="l"/>
            <a:r>
              <a:rPr lang="pl-PL" sz="1800" b="0" i="1" u="none" strike="noStrike" baseline="0" dirty="0">
                <a:latin typeface="GothamNarrow-BookItalic"/>
              </a:rPr>
              <a:t>procesor oraz pamięć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35006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CFD3673-B2E2-8505-B92E-2A8E3CEBC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Uruchamianie witryn</a:t>
            </a:r>
            <a:br>
              <a:rPr lang="pl-PL" dirty="0"/>
            </a:br>
            <a:r>
              <a:rPr lang="pl-PL" dirty="0"/>
              <a:t>internetowych w kontenerze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EEB45A1C-3EF5-2D32-14B4-76732ADE1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68" y="1988840"/>
            <a:ext cx="6829425" cy="403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46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042258C-FCBC-2ACB-8527-A331B797B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Jak Docker</a:t>
            </a:r>
            <a:br>
              <a:rPr lang="pl-PL" dirty="0"/>
            </a:br>
            <a:r>
              <a:rPr lang="pl-PL" dirty="0"/>
              <a:t>wykonuje kontenery?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387750C-1F50-487B-EE5E-634F3E983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1340768"/>
            <a:ext cx="6057900" cy="536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13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4B1EF0E-940C-3338-6552-6172BC0EE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Zmienne środowiskowe w obrazach i kontenerach </a:t>
            </a:r>
            <a:r>
              <a:rPr lang="pl-PL" dirty="0" err="1"/>
              <a:t>Dockera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BDD3A5C-512D-1500-0744-0232DEF3F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1628800"/>
            <a:ext cx="9229725" cy="500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59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D24D196-F65A-7C28-E94C-9324E681B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Logiczny schemat stosowania warstw do budowania obrazów </a:t>
            </a:r>
            <a:r>
              <a:rPr lang="pl-PL" dirty="0" err="1"/>
              <a:t>Dockera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E0EDD64C-3228-A2F2-0E4B-0649F3BD9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1916832"/>
            <a:ext cx="774382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52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F61A07A-3EFE-A063-1E9C-6C1162847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Każdy potrzebuje tego samego zestawu narzędzi do budowania projektu programistycznego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AA51FCB-D025-5F16-7DEB-5096D0CD1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2132856"/>
            <a:ext cx="5915025" cy="350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92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A07BC9-CF1C-AD9B-5F26-534765B8A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Wykonywanie wieloetapowego pliku </a:t>
            </a:r>
            <a:r>
              <a:rPr lang="pl-PL" dirty="0" err="1"/>
              <a:t>Dockerfile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2CC7D5F-77A5-5C0E-02B6-CDFEB33D5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6" y="2636912"/>
            <a:ext cx="59436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82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E4EBA057-E7ED-2C6C-58FD-488CD61797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pic>
        <p:nvPicPr>
          <p:cNvPr id="3" name="Symbol zastępczy obrazu 2" descr="Obraz zawierający Ludzka twarz, osoba, Ludzka broda, Czoło&#10;&#10;Opis wygenerowany automatycznie">
            <a:extLst>
              <a:ext uri="{FF2B5EF4-FFF2-40B4-BE49-F238E27FC236}">
                <a16:creationId xmlns:a16="http://schemas.microsoft.com/office/drawing/2014/main" id="{B4B4A218-8CC1-9DE8-6F0F-704599B357FE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457" b="457"/>
          <a:stretch>
            <a:fillRect/>
          </a:stretch>
        </p:blipFill>
        <p:spPr/>
      </p:pic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1904DA14-F699-26B2-2E92-FF525C7428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l-PL" dirty="0"/>
              <a:t>dr Marcin Albiniak</a:t>
            </a:r>
          </a:p>
        </p:txBody>
      </p:sp>
    </p:spTree>
    <p:extLst>
      <p:ext uri="{BB962C8B-B14F-4D97-AF65-F5344CB8AC3E}">
        <p14:creationId xmlns:p14="http://schemas.microsoft.com/office/powerpoint/2010/main" val="1260415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AB2ED14-BB13-23D2-AD12-9E9F33402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Wieloetapowy proces budowania aplikacji w języku Java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549B5A8-D3B4-2DAA-A25B-69644D93D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1700808"/>
            <a:ext cx="7429500" cy="384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819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D8F2616-00F3-4E5F-3AA7-ABFE5849E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System plików kontenera składa się z warstw obrazu oraz warstwy zapisywalnej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59135E6-4D8A-55E6-132B-C18B79DC5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68" y="2276872"/>
            <a:ext cx="5686425" cy="360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54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5D49A71-BB0E-2302-CD9C-8C2BD3817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Anatomia pliku</a:t>
            </a:r>
            <a:br>
              <a:rPr lang="pl-PL" dirty="0"/>
            </a:br>
            <a:r>
              <a:rPr lang="pl-PL" dirty="0"/>
              <a:t>Docker </a:t>
            </a:r>
            <a:r>
              <a:rPr lang="pl-PL" dirty="0" err="1"/>
              <a:t>Compose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950609E-09C5-6D85-499B-CC6115955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232" y="2204864"/>
            <a:ext cx="2686050" cy="271462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468FEB69-2624-36CD-AA96-779D56460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1479914"/>
            <a:ext cx="5472608" cy="507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768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9AD592-F161-38AA-E1C8-F42BF6DC0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1"/>
            <a:ext cx="11247609" cy="1124980"/>
          </a:xfrm>
        </p:spPr>
        <p:txBody>
          <a:bodyPr>
            <a:normAutofit fontScale="90000"/>
          </a:bodyPr>
          <a:lstStyle/>
          <a:p>
            <a:r>
              <a:rPr lang="pl-PL" dirty="0"/>
              <a:t>Uruchamianie aplikacji wielokontenerowych</a:t>
            </a:r>
            <a:br>
              <a:rPr lang="pl-PL" dirty="0"/>
            </a:br>
            <a:r>
              <a:rPr lang="pl-PL" dirty="0"/>
              <a:t>przy użyciu </a:t>
            </a:r>
            <a:r>
              <a:rPr lang="pl-PL" dirty="0" err="1"/>
              <a:t>Compose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F02AE0D-860E-21CC-E169-F27787949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68" y="1700808"/>
            <a:ext cx="6664299" cy="499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05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2160E30-1B5A-AE2B-C753-C44BFF812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Problemy, jakie rozwiązuje Docker </a:t>
            </a:r>
            <a:r>
              <a:rPr lang="pl-PL" dirty="0" err="1"/>
              <a:t>Compose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56733E1-EFE0-3064-6F13-82E9839AE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4" y="1268760"/>
            <a:ext cx="7837875" cy="519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874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1BDCF45-827C-2FCE-CC5B-A0DC48E3F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Zapewnianie możliwości obserwowania poprzez użycie</a:t>
            </a:r>
            <a:br>
              <a:rPr lang="pl-PL" dirty="0"/>
            </a:br>
            <a:r>
              <a:rPr lang="pl-PL" dirty="0"/>
              <a:t>skonteneryzowanego monitoringu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7BFD51E-14A7-331E-1726-CB1DC9B1E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556792"/>
            <a:ext cx="6288191" cy="489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272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75F6B22-882E-9345-4E9C-11F5E713A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Stosowanie Docker </a:t>
            </a:r>
            <a:r>
              <a:rPr lang="pl-PL" dirty="0" err="1"/>
              <a:t>Compose</a:t>
            </a:r>
            <a:br>
              <a:rPr lang="pl-PL" dirty="0"/>
            </a:br>
            <a:r>
              <a:rPr lang="pl-PL" dirty="0"/>
              <a:t>z plikami przesłaniającymi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6B48DBA-20EE-3D71-0682-84B5BAB0D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4" y="1628800"/>
            <a:ext cx="7362970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787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FC98338-3065-CD7D-A1B2-45A98C676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Kubernetes</a:t>
            </a:r>
            <a:endParaRPr lang="pl-PL" dirty="0"/>
          </a:p>
        </p:txBody>
      </p:sp>
      <p:pic>
        <p:nvPicPr>
          <p:cNvPr id="6" name="Obraz 5" descr="Obraz zawierający symbol, krąg, logo, koło&#10;&#10;Opis wygenerowany automatycznie">
            <a:extLst>
              <a:ext uri="{FF2B5EF4-FFF2-40B4-BE49-F238E27FC236}">
                <a16:creationId xmlns:a16="http://schemas.microsoft.com/office/drawing/2014/main" id="{7A793C9C-DFBB-4E03-670C-6959F43D1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55637" y="1484784"/>
            <a:ext cx="4749877" cy="4608512"/>
          </a:xfrm>
          <a:prstGeom prst="rect">
            <a:avLst/>
          </a:prstGeom>
          <a:noFill/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1D172138-CD7A-B318-7468-1C2D37FB2BA3}"/>
              </a:ext>
            </a:extLst>
          </p:cNvPr>
          <p:cNvSpPr txBox="1"/>
          <p:nvPr/>
        </p:nvSpPr>
        <p:spPr>
          <a:xfrm>
            <a:off x="6211889" y="1491857"/>
            <a:ext cx="5299074" cy="46085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28600" indent="-2286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</a:pPr>
            <a:r>
              <a:rPr lang="pl-PL" sz="1300">
                <a:latin typeface="Roboto" panose="02000000000000000000" pitchFamily="2" charset="0"/>
                <a:ea typeface="Roboto" panose="02000000000000000000" pitchFamily="2" charset="0"/>
              </a:rPr>
              <a:t>Kubernetes to platforma do uruchamiania kontenerów. Zapewnia takie funkcjonalności,</a:t>
            </a:r>
          </a:p>
          <a:p>
            <a:pPr marL="228600" indent="-2286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</a:pPr>
            <a:r>
              <a:rPr lang="pl-PL" sz="1300">
                <a:latin typeface="Roboto" panose="02000000000000000000" pitchFamily="2" charset="0"/>
                <a:ea typeface="Roboto" panose="02000000000000000000" pitchFamily="2" charset="0"/>
              </a:rPr>
              <a:t>jak m.in.: uruchamianie aplikacji kontenerowych, wdrażanie aktualizacji,</a:t>
            </a:r>
          </a:p>
          <a:p>
            <a:pPr marL="228600" indent="-2286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</a:pPr>
            <a:r>
              <a:rPr lang="pl-PL" sz="1300">
                <a:latin typeface="Roboto" panose="02000000000000000000" pitchFamily="2" charset="0"/>
                <a:ea typeface="Roboto" panose="02000000000000000000" pitchFamily="2" charset="0"/>
              </a:rPr>
              <a:t>utrzymywanie poziomów usług, skalowanie w celu zaspokojenia popytu</a:t>
            </a:r>
          </a:p>
          <a:p>
            <a:pPr marL="228600" indent="-2286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</a:pPr>
            <a:r>
              <a:rPr lang="pl-PL" sz="1300">
                <a:latin typeface="Roboto" panose="02000000000000000000" pitchFamily="2" charset="0"/>
                <a:ea typeface="Roboto" panose="02000000000000000000" pitchFamily="2" charset="0"/>
              </a:rPr>
              <a:t>oraz zabezpieczanie dostępu. </a:t>
            </a:r>
          </a:p>
          <a:p>
            <a:pPr marL="228600" indent="-2286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</a:pPr>
            <a:endParaRPr lang="pl-PL" sz="13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</a:pPr>
            <a:r>
              <a:rPr lang="pl-PL" sz="1300">
                <a:latin typeface="Roboto" panose="02000000000000000000" pitchFamily="2" charset="0"/>
                <a:ea typeface="Roboto" panose="02000000000000000000" pitchFamily="2" charset="0"/>
              </a:rPr>
              <a:t>Dwie podstawowe koncepcje Kubernetesa to interfejs</a:t>
            </a:r>
          </a:p>
          <a:p>
            <a:pPr marL="228600" indent="-2286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</a:pPr>
            <a:r>
              <a:rPr lang="pl-PL" sz="1300">
                <a:latin typeface="Roboto" panose="02000000000000000000" pitchFamily="2" charset="0"/>
                <a:ea typeface="Roboto" panose="02000000000000000000" pitchFamily="2" charset="0"/>
              </a:rPr>
              <a:t>API używany do definiowania aplikacji oraz klaster, który uruchamia</a:t>
            </a:r>
          </a:p>
          <a:p>
            <a:pPr marL="228600" indent="-2286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</a:pPr>
            <a:r>
              <a:rPr lang="pl-PL" sz="1300">
                <a:latin typeface="Roboto" panose="02000000000000000000" pitchFamily="2" charset="0"/>
                <a:ea typeface="Roboto" panose="02000000000000000000" pitchFamily="2" charset="0"/>
              </a:rPr>
              <a:t>aplikacje. Klaster to zbiór indywidualnych serwerów ze skonfigurowanym środowiskiem</a:t>
            </a:r>
          </a:p>
          <a:p>
            <a:pPr marL="228600" indent="-2286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</a:pPr>
            <a:r>
              <a:rPr lang="pl-PL" sz="1300">
                <a:latin typeface="Roboto" panose="02000000000000000000" pitchFamily="2" charset="0"/>
                <a:ea typeface="Roboto" panose="02000000000000000000" pitchFamily="2" charset="0"/>
              </a:rPr>
              <a:t>uruchomieniowym kontenerów (takim jak Docker) połączonych za pomocą</a:t>
            </a:r>
          </a:p>
          <a:p>
            <a:pPr marL="228600" indent="-2286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</a:pPr>
            <a:r>
              <a:rPr lang="pl-PL" sz="1300">
                <a:latin typeface="Roboto" panose="02000000000000000000" pitchFamily="2" charset="0"/>
                <a:ea typeface="Roboto" panose="02000000000000000000" pitchFamily="2" charset="0"/>
              </a:rPr>
              <a:t>Kubernetesa w pojedynczą jednostkę logiczną.</a:t>
            </a:r>
          </a:p>
        </p:txBody>
      </p:sp>
    </p:spTree>
    <p:extLst>
      <p:ext uri="{BB962C8B-B14F-4D97-AF65-F5344CB8AC3E}">
        <p14:creationId xmlns:p14="http://schemas.microsoft.com/office/powerpoint/2010/main" val="40067675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AA2C4621-B718-8CCF-94EE-3DAF32EE80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03" t="23628" r="25195" b="14837"/>
          <a:stretch/>
        </p:blipFill>
        <p:spPr>
          <a:xfrm>
            <a:off x="1199456" y="487685"/>
            <a:ext cx="8928992" cy="588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41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A4D01E61-6A87-E91B-6E4B-973DD64A5D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22" t="30221" r="25194" b="11542"/>
          <a:stretch/>
        </p:blipFill>
        <p:spPr>
          <a:xfrm>
            <a:off x="1199456" y="728700"/>
            <a:ext cx="8865136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260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63B11432-B5E4-4047-8F01-887A3B34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26" name="Symbol zastępczy tekstu 25">
            <a:extLst>
              <a:ext uri="{FF2B5EF4-FFF2-40B4-BE49-F238E27FC236}">
                <a16:creationId xmlns:a16="http://schemas.microsoft.com/office/drawing/2014/main" id="{54505935-B8F3-EE4F-9AA9-B12F4A9DBB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 sz="1600" dirty="0"/>
              <a:t>Instalacja Środowiska Docker i jego podstawowych składowych dla </a:t>
            </a:r>
          </a:p>
          <a:p>
            <a:r>
              <a:rPr lang="pl-PL" sz="1600" dirty="0"/>
              <a:t>Systemów: Windows, Linux, </a:t>
            </a:r>
            <a:r>
              <a:rPr lang="pl-PL" sz="1600" dirty="0" err="1"/>
              <a:t>MacOS</a:t>
            </a:r>
            <a:endParaRPr lang="pl-PL" sz="1600" dirty="0"/>
          </a:p>
        </p:txBody>
      </p:sp>
      <p:sp>
        <p:nvSpPr>
          <p:cNvPr id="24" name="Symbol zastępczy tekstu 23">
            <a:extLst>
              <a:ext uri="{FF2B5EF4-FFF2-40B4-BE49-F238E27FC236}">
                <a16:creationId xmlns:a16="http://schemas.microsoft.com/office/drawing/2014/main" id="{82C60B94-5CCB-4D47-BB16-4C5DE6B9C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l-PL" dirty="0"/>
              <a:t>Wprowadzenie do konteneryzacji</a:t>
            </a:r>
          </a:p>
          <a:p>
            <a:r>
              <a:rPr lang="pl-PL" dirty="0"/>
              <a:t> </a:t>
            </a: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ED4F8CA7-CCF8-B940-A259-87DF3147DD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l-PL" dirty="0"/>
              <a:t>Praca z obrazami i kontenerami </a:t>
            </a:r>
            <a:r>
              <a:rPr lang="pl-PL" dirty="0" err="1"/>
              <a:t>Dockera</a:t>
            </a:r>
            <a:endParaRPr lang="pl-PL" dirty="0"/>
          </a:p>
          <a:p>
            <a:r>
              <a:rPr lang="pl-PL" dirty="0"/>
              <a:t> </a:t>
            </a:r>
          </a:p>
        </p:txBody>
      </p:sp>
      <p:sp>
        <p:nvSpPr>
          <p:cNvPr id="30" name="Symbol zastępczy tekstu 29">
            <a:extLst>
              <a:ext uri="{FF2B5EF4-FFF2-40B4-BE49-F238E27FC236}">
                <a16:creationId xmlns:a16="http://schemas.microsoft.com/office/drawing/2014/main" id="{7F961F19-8879-4644-AD35-DC6A0C9F7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l-PL" dirty="0"/>
              <a:t>Komponowanie  środowisk aplikacji składających się z wielu obrazów przy użyciu</a:t>
            </a:r>
          </a:p>
          <a:p>
            <a:r>
              <a:rPr lang="pl-PL" dirty="0"/>
              <a:t>Docker </a:t>
            </a:r>
            <a:r>
              <a:rPr lang="pl-PL" dirty="0" err="1"/>
              <a:t>Compose</a:t>
            </a:r>
            <a:endParaRPr lang="pl-PL" dirty="0"/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46CB3FE4-34E0-D442-973E-72D1564EA1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23" name="Symbol zastępczy tekstu 22">
            <a:extLst>
              <a:ext uri="{FF2B5EF4-FFF2-40B4-BE49-F238E27FC236}">
                <a16:creationId xmlns:a16="http://schemas.microsoft.com/office/drawing/2014/main" id="{1E5AAD64-7DA4-E748-894A-E618E246A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91DA91B7-0F0F-BF45-A179-68FF5F1D7E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29" name="Symbol zastępczy tekstu 28">
            <a:extLst>
              <a:ext uri="{FF2B5EF4-FFF2-40B4-BE49-F238E27FC236}">
                <a16:creationId xmlns:a16="http://schemas.microsoft.com/office/drawing/2014/main" id="{16E14520-6C29-2141-9AE6-3799EC0A9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16694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DDD03106-7311-EA25-9305-48BB21E02F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69" t="17036" r="28148" b="17036"/>
          <a:stretch/>
        </p:blipFill>
        <p:spPr>
          <a:xfrm>
            <a:off x="1415480" y="424136"/>
            <a:ext cx="8424936" cy="581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04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>
            <a:extLst>
              <a:ext uri="{FF2B5EF4-FFF2-40B4-BE49-F238E27FC236}">
                <a16:creationId xmlns:a16="http://schemas.microsoft.com/office/drawing/2014/main" id="{56778ACD-3FFD-366D-F526-F37A2EA685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22" t="19233" r="24604" b="13739"/>
          <a:stretch/>
        </p:blipFill>
        <p:spPr>
          <a:xfrm>
            <a:off x="1487488" y="484036"/>
            <a:ext cx="8496944" cy="588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273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795F69C2-54DF-3DDF-668E-BD2C299C57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03" t="6047" r="25785" b="26925"/>
          <a:stretch/>
        </p:blipFill>
        <p:spPr>
          <a:xfrm>
            <a:off x="1775520" y="800201"/>
            <a:ext cx="7632848" cy="554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046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0704EC3-3328-98E6-977C-7B7FAFEF6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Jak </a:t>
            </a:r>
            <a:r>
              <a:rPr lang="pl-PL" dirty="0" err="1"/>
              <a:t>Kubernetes</a:t>
            </a:r>
            <a:r>
              <a:rPr lang="pl-PL" dirty="0"/>
              <a:t> uruchamia</a:t>
            </a:r>
            <a:br>
              <a:rPr lang="pl-PL" dirty="0"/>
            </a:br>
            <a:r>
              <a:rPr lang="pl-PL" dirty="0"/>
              <a:t>kontenery i zarządza nimi?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6F50A8F0-B702-5392-4C4C-7A27BAF5C95A}"/>
              </a:ext>
            </a:extLst>
          </p:cNvPr>
          <p:cNvSpPr txBox="1"/>
          <p:nvPr/>
        </p:nvSpPr>
        <p:spPr>
          <a:xfrm>
            <a:off x="911424" y="1569401"/>
            <a:ext cx="957706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Kontener to </a:t>
            </a:r>
            <a:r>
              <a:rPr lang="pl-PL" dirty="0" err="1"/>
              <a:t>zwirtualizowane</a:t>
            </a:r>
            <a:r>
              <a:rPr lang="pl-PL" dirty="0"/>
              <a:t> środowisko, w którym zwykle uruchamiany jest pojedynczy</a:t>
            </a:r>
          </a:p>
          <a:p>
            <a:r>
              <a:rPr lang="pl-PL" dirty="0"/>
              <a:t>komponent aplikacji. </a:t>
            </a:r>
            <a:r>
              <a:rPr lang="pl-PL" dirty="0" err="1"/>
              <a:t>Kubernetes</a:t>
            </a:r>
            <a:r>
              <a:rPr lang="pl-PL" dirty="0"/>
              <a:t> opakowuje kontener w kolejne </a:t>
            </a:r>
            <a:r>
              <a:rPr lang="pl-PL" dirty="0" err="1"/>
              <a:t>zwirtualizowane</a:t>
            </a:r>
            <a:endParaRPr lang="pl-PL" dirty="0"/>
          </a:p>
          <a:p>
            <a:r>
              <a:rPr lang="pl-PL" dirty="0"/>
              <a:t>środowisko — obiekt Pod, czyli kapsułę, zwaną niekiedy również strąkiem.</a:t>
            </a:r>
          </a:p>
          <a:p>
            <a:endParaRPr lang="pl-PL" dirty="0"/>
          </a:p>
          <a:p>
            <a:r>
              <a:rPr lang="pl-PL" dirty="0"/>
              <a:t>Kapsuła to jednostka obliczeniowa, która działa na pojedynczym węźle w klastrze.</a:t>
            </a:r>
          </a:p>
          <a:p>
            <a:r>
              <a:rPr lang="pl-PL" dirty="0"/>
              <a:t>Każda kapsuła ma własny wirtualny adres IP, którym zarządza </a:t>
            </a:r>
            <a:r>
              <a:rPr lang="pl-PL" dirty="0" err="1"/>
              <a:t>Kubernetes</a:t>
            </a:r>
            <a:r>
              <a:rPr lang="pl-PL" dirty="0"/>
              <a:t>.</a:t>
            </a:r>
          </a:p>
          <a:p>
            <a:r>
              <a:rPr lang="pl-PL" dirty="0"/>
              <a:t>Ta wirtualna sieć umożliwia kapsułom w klastrze komunikowanie się między</a:t>
            </a:r>
          </a:p>
          <a:p>
            <a:r>
              <a:rPr lang="pl-PL" dirty="0"/>
              <a:t>sobą, nawet jeśli działają na różnych węzłach.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3FA7D9DF-92B2-9CE9-A5C2-77B571F0DE0A}"/>
              </a:ext>
            </a:extLst>
          </p:cNvPr>
          <p:cNvSpPr txBox="1"/>
          <p:nvPr/>
        </p:nvSpPr>
        <p:spPr>
          <a:xfrm>
            <a:off x="923620" y="3995937"/>
            <a:ext cx="957706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W kapsule zazwyczaj uruchamiany jest pojedynczy kontener, chociaż możliwe</a:t>
            </a:r>
          </a:p>
          <a:p>
            <a:r>
              <a:rPr lang="pl-PL" dirty="0"/>
              <a:t>jest także uruchomienie wielu kontenerów w jednej kapsule, co oferuje kilka interesujących</a:t>
            </a:r>
          </a:p>
          <a:p>
            <a:r>
              <a:rPr lang="pl-PL" dirty="0"/>
              <a:t>opcji wdrażania. </a:t>
            </a:r>
          </a:p>
          <a:p>
            <a:endParaRPr lang="pl-PL" dirty="0"/>
          </a:p>
          <a:p>
            <a:r>
              <a:rPr lang="pl-PL" dirty="0"/>
              <a:t>Wszystkie kontenery w danej kapsule są częścią</a:t>
            </a:r>
          </a:p>
          <a:p>
            <a:r>
              <a:rPr lang="pl-PL" dirty="0"/>
              <a:t>tego samego środowiska wirtualnego, więc mają ten sam adres sieciowy i mogą się</a:t>
            </a:r>
          </a:p>
          <a:p>
            <a:r>
              <a:rPr lang="pl-PL" dirty="0"/>
              <a:t>komunikować przy użyciu hosta lokalnego.</a:t>
            </a:r>
          </a:p>
        </p:txBody>
      </p:sp>
    </p:spTree>
    <p:extLst>
      <p:ext uri="{BB962C8B-B14F-4D97-AF65-F5344CB8AC3E}">
        <p14:creationId xmlns:p14="http://schemas.microsoft.com/office/powerpoint/2010/main" val="41679627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4B941915-6E46-857A-8F39-BE491A7EB5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50" t="18134" r="28738" b="7146"/>
          <a:stretch/>
        </p:blipFill>
        <p:spPr>
          <a:xfrm>
            <a:off x="1847528" y="476672"/>
            <a:ext cx="7704856" cy="623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062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580B26F-150F-15FB-9D95-C2846ECF7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Uruchamianie kapsuł</a:t>
            </a:r>
            <a:br>
              <a:rPr lang="pl-PL" dirty="0"/>
            </a:br>
            <a:r>
              <a:rPr lang="pl-PL" dirty="0"/>
              <a:t>za pomocą kontrolerów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D2C436A-7ABD-9D46-E984-E3F1E84253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09" t="12639" r="38188" b="12641"/>
          <a:stretch/>
        </p:blipFill>
        <p:spPr>
          <a:xfrm>
            <a:off x="6456040" y="1340768"/>
            <a:ext cx="4104456" cy="5266094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29F2EEB1-18D6-2B56-3F2A-7F0920F7705B}"/>
              </a:ext>
            </a:extLst>
          </p:cNvPr>
          <p:cNvSpPr txBox="1"/>
          <p:nvPr/>
        </p:nvSpPr>
        <p:spPr>
          <a:xfrm>
            <a:off x="681039" y="2492896"/>
            <a:ext cx="496855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Kontroler to zasób </a:t>
            </a:r>
            <a:r>
              <a:rPr lang="pl-PL" dirty="0" err="1"/>
              <a:t>Kubernetesa</a:t>
            </a:r>
            <a:endParaRPr lang="pl-PL" dirty="0"/>
          </a:p>
          <a:p>
            <a:r>
              <a:rPr lang="pl-PL" dirty="0"/>
              <a:t>zarządzający innymi zasobami. Współpracuje z API </a:t>
            </a:r>
            <a:r>
              <a:rPr lang="pl-PL" dirty="0" err="1"/>
              <a:t>Kubernetesa</a:t>
            </a:r>
            <a:r>
              <a:rPr lang="pl-PL" dirty="0"/>
              <a:t>, aby obserwować</a:t>
            </a:r>
          </a:p>
          <a:p>
            <a:r>
              <a:rPr lang="pl-PL" dirty="0"/>
              <a:t>bieżący stan systemu, porównywać go z pożądanym stanem zasobów tego</a:t>
            </a:r>
          </a:p>
          <a:p>
            <a:r>
              <a:rPr lang="pl-PL" dirty="0"/>
              <a:t>systemu i wprowadzać niezbędne zmiany. </a:t>
            </a:r>
            <a:r>
              <a:rPr lang="pl-PL" dirty="0" err="1"/>
              <a:t>Kubernetes</a:t>
            </a:r>
            <a:r>
              <a:rPr lang="pl-PL" dirty="0"/>
              <a:t> ma wiele kontrolerów, ale</a:t>
            </a:r>
          </a:p>
          <a:p>
            <a:r>
              <a:rPr lang="pl-PL" dirty="0"/>
              <a:t>głównym kontrolerem służącym do zarządzania kapsułami jest wdrożenie.</a:t>
            </a:r>
          </a:p>
        </p:txBody>
      </p:sp>
    </p:spTree>
    <p:extLst>
      <p:ext uri="{BB962C8B-B14F-4D97-AF65-F5344CB8AC3E}">
        <p14:creationId xmlns:p14="http://schemas.microsoft.com/office/powerpoint/2010/main" val="34333496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6F6A6BD-1260-95C8-50A8-E5A54C994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Kontrolery identyfikują zarządzane zasoby za pomocą etykiet i selektorów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DCB01E7-05C5-250D-73CB-5635C70D51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10" t="18135" r="34053" b="32419"/>
          <a:stretch/>
        </p:blipFill>
        <p:spPr>
          <a:xfrm>
            <a:off x="2495600" y="1700808"/>
            <a:ext cx="6192688" cy="464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93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BE8B5E3-B7EC-AE36-0ECA-42C7357AF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Definiowanie wdrożeń</a:t>
            </a:r>
            <a:br>
              <a:rPr lang="pl-PL" dirty="0"/>
            </a:br>
            <a:r>
              <a:rPr lang="pl-PL" dirty="0"/>
              <a:t>w manifestach aplikacji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59A7C18C-59C2-83B9-1F51-30C5DBD4AA30}"/>
              </a:ext>
            </a:extLst>
          </p:cNvPr>
          <p:cNvSpPr txBox="1"/>
          <p:nvPr/>
        </p:nvSpPr>
        <p:spPr>
          <a:xfrm>
            <a:off x="681039" y="1892566"/>
            <a:ext cx="1023949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Manifesty aplikacji są jednym z najbardziej atrakcyjnych aspektów </a:t>
            </a:r>
            <a:r>
              <a:rPr lang="pl-PL" dirty="0" err="1"/>
              <a:t>Kubernetesa</a:t>
            </a:r>
            <a:r>
              <a:rPr lang="pl-PL" dirty="0"/>
              <a:t>,</a:t>
            </a:r>
          </a:p>
          <a:p>
            <a:r>
              <a:rPr lang="pl-PL" dirty="0"/>
              <a:t>ale także jednym z najbardziej frustrujących. Kiedy analizujesz setki linii kodu pliku</a:t>
            </a:r>
          </a:p>
          <a:p>
            <a:r>
              <a:rPr lang="pl-PL" dirty="0"/>
              <a:t>YAML-a, próbując znaleźć mały błąd w konfiguracji, powodujący uszkodzenie</a:t>
            </a:r>
          </a:p>
          <a:p>
            <a:r>
              <a:rPr lang="pl-PL" dirty="0"/>
              <a:t>Twojej aplikacji, możesz odnieść wrażenie, że ten interfejs API został celowo napisany</a:t>
            </a:r>
          </a:p>
          <a:p>
            <a:r>
              <a:rPr lang="pl-PL" dirty="0"/>
              <a:t>po to, aby Cię zdezorientować i zirytować. </a:t>
            </a:r>
          </a:p>
          <a:p>
            <a:endParaRPr lang="pl-PL" dirty="0"/>
          </a:p>
          <a:p>
            <a:r>
              <a:rPr lang="pl-PL" dirty="0"/>
              <a:t>Należy pamiętać wówczas, że manifesty </a:t>
            </a:r>
            <a:r>
              <a:rPr lang="pl-PL" dirty="0" err="1"/>
              <a:t>Kubernetesa</a:t>
            </a:r>
            <a:r>
              <a:rPr lang="pl-PL" dirty="0"/>
              <a:t> to pełne opisy aplikacji, którym można nadawać numery wersji i śledzić w systemie kontroli wersji, czego rezultatem jest to samo wdrożenie w dowolnym klastrze </a:t>
            </a:r>
            <a:r>
              <a:rPr lang="pl-PL" dirty="0" err="1"/>
              <a:t>Kubernetesa</a:t>
            </a:r>
            <a:r>
              <a:rPr lang="pl-PL" dirty="0"/>
              <a:t>.</a:t>
            </a:r>
          </a:p>
          <a:p>
            <a:endParaRPr lang="pl-PL" dirty="0"/>
          </a:p>
          <a:p>
            <a:r>
              <a:rPr lang="pl-PL" dirty="0"/>
              <a:t>Manifesty można pisać w formacie JSON lub YAML. JSON jest językiem natywnym</a:t>
            </a:r>
          </a:p>
          <a:p>
            <a:r>
              <a:rPr lang="pl-PL" dirty="0"/>
              <a:t>API </a:t>
            </a:r>
            <a:r>
              <a:rPr lang="pl-PL" dirty="0" err="1"/>
              <a:t>Kubernetesa</a:t>
            </a:r>
            <a:r>
              <a:rPr lang="pl-PL" dirty="0"/>
              <a:t>, ale dla manifestów preferowany jest YAML, ponieważ</a:t>
            </a:r>
          </a:p>
          <a:p>
            <a:r>
              <a:rPr lang="pl-PL" dirty="0"/>
              <a:t>jest łatwiejszy do odczytania, pozwala definiować wiele zasobów w jednym pliku i</a:t>
            </a:r>
          </a:p>
          <a:p>
            <a:r>
              <a:rPr lang="pl-PL" dirty="0"/>
              <a:t>co najważniejsze, może rejestrować komentarze w specyfikacji.</a:t>
            </a:r>
          </a:p>
        </p:txBody>
      </p:sp>
    </p:spTree>
    <p:extLst>
      <p:ext uri="{BB962C8B-B14F-4D97-AF65-F5344CB8AC3E}">
        <p14:creationId xmlns:p14="http://schemas.microsoft.com/office/powerpoint/2010/main" val="28450231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8AA58B5-8948-A015-36D9-3D0EFF110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Łączenie kapsuł przez sieć za pomocą usług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C143ADB0-3ED9-1184-760D-F3A8980F4069}"/>
              </a:ext>
            </a:extLst>
          </p:cNvPr>
          <p:cNvSpPr txBox="1"/>
          <p:nvPr/>
        </p:nvSpPr>
        <p:spPr>
          <a:xfrm>
            <a:off x="911424" y="2132856"/>
            <a:ext cx="858830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l-PL" sz="1800" b="0" i="0" u="none" strike="noStrike" baseline="0" dirty="0">
                <a:latin typeface="Georgia" panose="02040502050405020303" pitchFamily="18" charset="0"/>
              </a:rPr>
              <a:t>Obiekty </a:t>
            </a:r>
            <a:r>
              <a:rPr lang="pl-PL" sz="1600" b="0" i="0" u="none" strike="noStrike" baseline="0" dirty="0">
                <a:latin typeface="LettrGoth12EU"/>
              </a:rPr>
              <a:t>Pod</a:t>
            </a:r>
            <a:r>
              <a:rPr lang="pl-PL" sz="1800" b="0" i="0" u="none" strike="noStrike" baseline="0" dirty="0">
                <a:latin typeface="Georgia" panose="02040502050405020303" pitchFamily="18" charset="0"/>
              </a:rPr>
              <a:t>, czyli kapsuły, to podstawowe elementy konstrukcyjne aplikacji uruchamianej w </a:t>
            </a:r>
            <a:r>
              <a:rPr lang="pl-PL" sz="1800" b="0" i="0" u="none" strike="noStrike" baseline="0" dirty="0" err="1">
                <a:latin typeface="Georgia" panose="02040502050405020303" pitchFamily="18" charset="0"/>
              </a:rPr>
              <a:t>Kubernetesie</a:t>
            </a:r>
            <a:r>
              <a:rPr lang="pl-PL" sz="1800" b="0" i="0" u="none" strike="noStrike" baseline="0" dirty="0">
                <a:latin typeface="Georgia" panose="02040502050405020303" pitchFamily="18" charset="0"/>
              </a:rPr>
              <a:t>. Większość aplikacji jest rozproszona po wielu komponentach, a w </a:t>
            </a:r>
            <a:r>
              <a:rPr lang="pl-PL" sz="1800" b="0" i="0" u="none" strike="noStrike" baseline="0" dirty="0" err="1">
                <a:latin typeface="Georgia" panose="02040502050405020303" pitchFamily="18" charset="0"/>
              </a:rPr>
              <a:t>Kubernetesie</a:t>
            </a:r>
            <a:r>
              <a:rPr lang="pl-PL" sz="1800" b="0" i="0" u="none" strike="noStrike" baseline="0" dirty="0">
                <a:latin typeface="Georgia" panose="02040502050405020303" pitchFamily="18" charset="0"/>
              </a:rPr>
              <a:t> modeluje się je, używając kapsuły dla każdego komponentu. </a:t>
            </a:r>
          </a:p>
          <a:p>
            <a:pPr algn="l"/>
            <a:endParaRPr lang="pl-PL" sz="1800" b="0" i="0" u="none" strike="noStrike" baseline="0" dirty="0">
              <a:latin typeface="Georgia" panose="02040502050405020303" pitchFamily="18" charset="0"/>
            </a:endParaRPr>
          </a:p>
          <a:p>
            <a:pPr algn="l"/>
            <a:r>
              <a:rPr lang="pl-PL" sz="1800" b="0" i="0" u="none" strike="noStrike" baseline="0" dirty="0">
                <a:latin typeface="Georgia" panose="02040502050405020303" pitchFamily="18" charset="0"/>
              </a:rPr>
              <a:t>Możesz mieć np. kapsułę strony internetowej i kapsułę interfejsu API</a:t>
            </a:r>
          </a:p>
          <a:p>
            <a:pPr algn="l"/>
            <a:r>
              <a:rPr lang="pl-PL" sz="1800" b="0" i="0" u="none" strike="noStrike" baseline="0" dirty="0">
                <a:latin typeface="Georgia" panose="02040502050405020303" pitchFamily="18" charset="0"/>
              </a:rPr>
              <a:t>albo dziesiątki kapsuł w architekturze </a:t>
            </a:r>
            <a:r>
              <a:rPr lang="pl-PL" sz="1800" b="0" i="0" u="none" strike="noStrike" baseline="0" dirty="0" err="1">
                <a:latin typeface="Georgia" panose="02040502050405020303" pitchFamily="18" charset="0"/>
              </a:rPr>
              <a:t>mikrousługowej</a:t>
            </a:r>
            <a:r>
              <a:rPr lang="pl-PL" sz="1800" b="0" i="0" u="none" strike="noStrike" baseline="0" dirty="0">
                <a:latin typeface="Georgia" panose="02040502050405020303" pitchFamily="18" charset="0"/>
              </a:rPr>
              <a:t>. Wszystkie kapsuły muszą</a:t>
            </a:r>
          </a:p>
          <a:p>
            <a:pPr algn="l"/>
            <a:r>
              <a:rPr lang="pl-PL" sz="1800" b="0" i="0" u="none" strike="noStrike" baseline="0" dirty="0">
                <a:latin typeface="Georgia" panose="02040502050405020303" pitchFamily="18" charset="0"/>
              </a:rPr>
              <a:t>się komunikować, a </a:t>
            </a:r>
            <a:r>
              <a:rPr lang="pl-PL" sz="1800" b="0" i="0" u="none" strike="noStrike" baseline="0" dirty="0" err="1">
                <a:latin typeface="Georgia" panose="02040502050405020303" pitchFamily="18" charset="0"/>
              </a:rPr>
              <a:t>Kubernetes</a:t>
            </a:r>
            <a:r>
              <a:rPr lang="pl-PL" sz="1800" b="0" i="0" u="none" strike="noStrike" baseline="0" dirty="0">
                <a:latin typeface="Georgia" panose="02040502050405020303" pitchFamily="18" charset="0"/>
              </a:rPr>
              <a:t> obsługuje standardowe protokoły sieciowe TCP</a:t>
            </a:r>
          </a:p>
          <a:p>
            <a:pPr algn="l"/>
            <a:r>
              <a:rPr lang="pl-PL" sz="1800" b="0" i="0" u="none" strike="noStrike" baseline="0" dirty="0">
                <a:latin typeface="Georgia" panose="02040502050405020303" pitchFamily="18" charset="0"/>
              </a:rPr>
              <a:t>i UDP. </a:t>
            </a:r>
          </a:p>
          <a:p>
            <a:pPr algn="l"/>
            <a:endParaRPr lang="pl-PL" dirty="0">
              <a:latin typeface="Georgia" panose="02040502050405020303" pitchFamily="18" charset="0"/>
            </a:endParaRPr>
          </a:p>
          <a:p>
            <a:pPr algn="l"/>
            <a:r>
              <a:rPr lang="pl-PL" sz="1800" b="0" i="0" u="none" strike="noStrike" baseline="0" dirty="0">
                <a:latin typeface="Georgia" panose="02040502050405020303" pitchFamily="18" charset="0"/>
              </a:rPr>
              <a:t>Oba te protokoły używają adresów IP do routowania ruchu, lecz adresy IP</a:t>
            </a:r>
          </a:p>
          <a:p>
            <a:pPr algn="l"/>
            <a:r>
              <a:rPr lang="pl-PL" sz="1800" b="0" i="0" u="none" strike="noStrike" baseline="0" dirty="0">
                <a:latin typeface="Georgia" panose="02040502050405020303" pitchFamily="18" charset="0"/>
              </a:rPr>
              <a:t>zmieniają się, gdy kapsuły są zastępowane, więc </a:t>
            </a:r>
            <a:r>
              <a:rPr lang="pl-PL" sz="1800" b="0" i="0" u="none" strike="noStrike" baseline="0" dirty="0" err="1">
                <a:latin typeface="Georgia" panose="02040502050405020303" pitchFamily="18" charset="0"/>
              </a:rPr>
              <a:t>Kubernetes</a:t>
            </a:r>
            <a:r>
              <a:rPr lang="pl-PL" sz="1800" b="0" i="0" u="none" strike="noStrike" baseline="0" dirty="0">
                <a:latin typeface="Georgia" panose="02040502050405020303" pitchFamily="18" charset="0"/>
              </a:rPr>
              <a:t> zapewnia mechanizm</a:t>
            </a:r>
          </a:p>
          <a:p>
            <a:pPr algn="l"/>
            <a:r>
              <a:rPr lang="pl-PL" sz="1800" b="0" i="0" u="none" strike="noStrike" baseline="0" dirty="0">
                <a:latin typeface="Georgia" panose="02040502050405020303" pitchFamily="18" charset="0"/>
              </a:rPr>
              <a:t>wykrywania adresów sieciowych za pomocą obiektów </a:t>
            </a:r>
            <a:r>
              <a:rPr lang="pl-PL" sz="1600" b="0" i="0" u="none" strike="noStrike" baseline="0" dirty="0">
                <a:latin typeface="LettrGoth12EU"/>
              </a:rPr>
              <a:t>Service </a:t>
            </a:r>
            <a:r>
              <a:rPr lang="pl-PL" sz="1800" b="0" i="0" u="none" strike="noStrike" baseline="0" dirty="0">
                <a:latin typeface="Georgia" panose="02040502050405020303" pitchFamily="18" charset="0"/>
              </a:rPr>
              <a:t>— </a:t>
            </a:r>
            <a:r>
              <a:rPr lang="pl-PL" sz="1800" b="1" i="0" u="none" strike="noStrike" baseline="0" dirty="0">
                <a:latin typeface="Georgia,Bold"/>
              </a:rPr>
              <a:t>usług</a:t>
            </a:r>
            <a:r>
              <a:rPr lang="pl-PL" sz="1800" b="0" i="0" u="none" strike="noStrike" baseline="0" dirty="0">
                <a:latin typeface="Georgia" panose="02040502050405020303" pitchFamily="18" charset="0"/>
              </a:rPr>
              <a:t>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337349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3EFDFB96-B6C4-7A94-3E93-F2601322D0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25826" r="28147" b="4949"/>
          <a:stretch/>
        </p:blipFill>
        <p:spPr>
          <a:xfrm>
            <a:off x="1703512" y="548680"/>
            <a:ext cx="7272808" cy="595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586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63B11432-B5E4-4047-8F01-887A3B34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26" name="Symbol zastępczy tekstu 25">
            <a:extLst>
              <a:ext uri="{FF2B5EF4-FFF2-40B4-BE49-F238E27FC236}">
                <a16:creationId xmlns:a16="http://schemas.microsoft.com/office/drawing/2014/main" id="{54505935-B8F3-EE4F-9AA9-B12F4A9DBB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 sz="1600" dirty="0"/>
              <a:t>Instalacja Środowiska Docker i jego podstawowych składowych dla </a:t>
            </a:r>
          </a:p>
          <a:p>
            <a:r>
              <a:rPr lang="pl-PL" sz="1600" dirty="0"/>
              <a:t>Systemów: Windows, Linux, </a:t>
            </a:r>
            <a:r>
              <a:rPr lang="pl-PL" sz="1600" dirty="0" err="1"/>
              <a:t>MacOS</a:t>
            </a:r>
            <a:endParaRPr lang="pl-PL" sz="1600" dirty="0"/>
          </a:p>
        </p:txBody>
      </p:sp>
      <p:sp>
        <p:nvSpPr>
          <p:cNvPr id="24" name="Symbol zastępczy tekstu 23">
            <a:extLst>
              <a:ext uri="{FF2B5EF4-FFF2-40B4-BE49-F238E27FC236}">
                <a16:creationId xmlns:a16="http://schemas.microsoft.com/office/drawing/2014/main" id="{82C60B94-5CCB-4D47-BB16-4C5DE6B9C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pPr lvl="0"/>
            <a:r>
              <a:rPr lang="pl-PL" dirty="0"/>
              <a:t>Projektowanie wielokontenerowych aplikacji </a:t>
            </a:r>
            <a:r>
              <a:rPr lang="pl-PL" dirty="0" err="1"/>
              <a:t>Kubernetes</a:t>
            </a:r>
            <a:r>
              <a:rPr lang="pl-PL" dirty="0"/>
              <a:t> . Orkiestracja, wstęp teoretyczny </a:t>
            </a:r>
          </a:p>
          <a:p>
            <a:r>
              <a:rPr lang="pl-PL" dirty="0"/>
              <a:t> </a:t>
            </a: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ED4F8CA7-CCF8-B940-A259-87DF3147DD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pl-PL" sz="1500" dirty="0"/>
              <a:t>Instalacja </a:t>
            </a:r>
            <a:r>
              <a:rPr lang="pl-PL" sz="1500" dirty="0" err="1"/>
              <a:t>Kubernetes</a:t>
            </a:r>
            <a:r>
              <a:rPr lang="pl-PL" sz="1500" dirty="0"/>
              <a:t>, zarządzanie klastrem  </a:t>
            </a:r>
          </a:p>
        </p:txBody>
      </p:sp>
      <p:sp>
        <p:nvSpPr>
          <p:cNvPr id="30" name="Symbol zastępczy tekstu 29">
            <a:extLst>
              <a:ext uri="{FF2B5EF4-FFF2-40B4-BE49-F238E27FC236}">
                <a16:creationId xmlns:a16="http://schemas.microsoft.com/office/drawing/2014/main" id="{7F961F19-8879-4644-AD35-DC6A0C9F7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pl-PL" sz="1500" dirty="0"/>
              <a:t>Omówienie obiektów występujących w </a:t>
            </a:r>
            <a:r>
              <a:rPr lang="pl-PL" sz="1500" dirty="0" err="1"/>
              <a:t>Kubernetes</a:t>
            </a:r>
            <a:r>
              <a:rPr lang="pl-PL" sz="1500" dirty="0"/>
              <a:t>. Zarządzanie klastrem. Web UI</a:t>
            </a: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46CB3FE4-34E0-D442-973E-72D1564EA1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23" name="Symbol zastępczy tekstu 22">
            <a:extLst>
              <a:ext uri="{FF2B5EF4-FFF2-40B4-BE49-F238E27FC236}">
                <a16:creationId xmlns:a16="http://schemas.microsoft.com/office/drawing/2014/main" id="{1E5AAD64-7DA4-E748-894A-E618E246A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91DA91B7-0F0F-BF45-A179-68FF5F1D7E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29" name="Symbol zastępczy tekstu 28">
            <a:extLst>
              <a:ext uri="{FF2B5EF4-FFF2-40B4-BE49-F238E27FC236}">
                <a16:creationId xmlns:a16="http://schemas.microsoft.com/office/drawing/2014/main" id="{16E14520-6C29-2141-9AE6-3799EC0A9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562448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29F6E67-F9F4-C484-CBDA-587A44EF2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Jak kontenery komunikują się w kapsule?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FF8AE542-577E-BFB8-0CC9-D18289CCE68D}"/>
              </a:ext>
            </a:extLst>
          </p:cNvPr>
          <p:cNvSpPr txBox="1"/>
          <p:nvPr/>
        </p:nvSpPr>
        <p:spPr>
          <a:xfrm>
            <a:off x="839416" y="1916832"/>
            <a:ext cx="830027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Kapsuła to wirtualne środowisko, które tworzy współdzieloną przestrzeń sieci</a:t>
            </a:r>
          </a:p>
          <a:p>
            <a:r>
              <a:rPr lang="pl-PL" dirty="0"/>
              <a:t>i systemu plików dla co najmniej jednego kontenera. Kontenery są odizolowanymi jednostkami. Mają własne procesy i zmienne środowiskowe, ponadto mogą używać różnych obrazów z różnymi stosami technologicznymi. </a:t>
            </a:r>
          </a:p>
          <a:p>
            <a:endParaRPr lang="pl-PL" dirty="0"/>
          </a:p>
          <a:p>
            <a:r>
              <a:rPr lang="pl-PL" dirty="0"/>
              <a:t>Kapsuła jest pojedynczą jednostką, więc gdy zostaje alokowana do uruchamiania na określonym węźle, na tym samym węźle uruchamiane są także wszystkie jej kontenery. Jeden kontener może uruchamiać np. </a:t>
            </a:r>
            <a:r>
              <a:rPr lang="pl-PL" dirty="0" err="1"/>
              <a:t>Pythona</a:t>
            </a:r>
            <a:r>
              <a:rPr lang="pl-PL" dirty="0"/>
              <a:t>, a drugi Javę, ale nie można mieć (jeszcze) w tej samej kapsule kilku kontenerów Linuksa i kilku Windowsa, ponieważ te pierwsze muszą być uruchamiane na węźle linuksowym, a te drugie ma węźle windowsowym.</a:t>
            </a:r>
          </a:p>
        </p:txBody>
      </p:sp>
    </p:spTree>
    <p:extLst>
      <p:ext uri="{BB962C8B-B14F-4D97-AF65-F5344CB8AC3E}">
        <p14:creationId xmlns:p14="http://schemas.microsoft.com/office/powerpoint/2010/main" val="10100187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35720BB7-7010-5DFD-2292-E3B79625E9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69" t="14837" r="32281" b="6047"/>
          <a:stretch/>
        </p:blipFill>
        <p:spPr>
          <a:xfrm>
            <a:off x="2279576" y="469776"/>
            <a:ext cx="6624736" cy="596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8462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>
            <a:extLst>
              <a:ext uri="{FF2B5EF4-FFF2-40B4-BE49-F238E27FC236}">
                <a16:creationId xmlns:a16="http://schemas.microsoft.com/office/drawing/2014/main" id="{657A45A0-76CF-5408-6FAB-64033210CA11}"/>
              </a:ext>
            </a:extLst>
          </p:cNvPr>
          <p:cNvSpPr txBox="1"/>
          <p:nvPr/>
        </p:nvSpPr>
        <p:spPr>
          <a:xfrm>
            <a:off x="1199456" y="692696"/>
            <a:ext cx="89289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Kontenery inicjujące są przydatne do wykonywania zadań rozruchowych, by przygotować kapsułę dla kontenerów aplikacji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1C25FE9-4325-2824-E04C-C804ACC6F6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63" t="30221" r="35235" b="13739"/>
          <a:stretch/>
        </p:blipFill>
        <p:spPr>
          <a:xfrm>
            <a:off x="2855640" y="1556792"/>
            <a:ext cx="5112568" cy="491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778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2ED51F9-63C9-132F-4B14-CBF1D142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Ankieta</a:t>
            </a: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E6C6ED2F-8C9E-FB0D-D2D3-BE9E9AC8E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168" y="1700808"/>
            <a:ext cx="4608512" cy="4608512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45376A9E-F293-8F6C-2A50-FD7BE0D29899}"/>
              </a:ext>
            </a:extLst>
          </p:cNvPr>
          <p:cNvSpPr txBox="1"/>
          <p:nvPr/>
        </p:nvSpPr>
        <p:spPr>
          <a:xfrm>
            <a:off x="5469174" y="4005064"/>
            <a:ext cx="65527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Adres strony:</a:t>
            </a:r>
          </a:p>
          <a:p>
            <a:pPr marL="0" indent="0">
              <a:buNone/>
            </a:pP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https://www.erp.comarch.pl/Szkolenia/Ankiety/surveys</a:t>
            </a: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261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541A6E80-AAF5-095C-AED4-28E87AF68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Literatura przedmiotu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B2A2D50F-B99D-E186-B1F9-1002D5B0E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indent="-609600" eaLnBrk="1" hangingPunct="1">
              <a:buFont typeface="Arial" panose="020B0604020202020204" pitchFamily="34" charset="0"/>
              <a:buNone/>
              <a:defRPr/>
            </a:pPr>
            <a:r>
              <a:rPr lang="pl-PL" altLang="pl-PL" dirty="0">
                <a:solidFill>
                  <a:schemeClr val="bg1"/>
                </a:solidFill>
              </a:rPr>
              <a:t>Proszę o wypisanie:</a:t>
            </a:r>
          </a:p>
          <a:p>
            <a:pPr marL="609600" indent="-609600" eaLnBrk="1" hangingPunct="1">
              <a:buFont typeface="Arial" panose="020B0604020202020204" pitchFamily="34" charset="0"/>
              <a:buAutoNum type="arabicPeriod"/>
              <a:defRPr/>
            </a:pPr>
            <a:r>
              <a:rPr lang="pl-PL" altLang="pl-PL" dirty="0">
                <a:solidFill>
                  <a:schemeClr val="bg1"/>
                </a:solidFill>
              </a:rPr>
              <a:t>Źródeł z wykorzystaniem których została </a:t>
            </a:r>
            <a:r>
              <a:rPr lang="pl-PL" altLang="pl-PL">
                <a:solidFill>
                  <a:schemeClr val="bg1"/>
                </a:solidFill>
              </a:rPr>
              <a:t>stworzona niniejsza prezentacja </a:t>
            </a:r>
            <a:r>
              <a:rPr lang="pl-PL" altLang="pl-PL" dirty="0">
                <a:solidFill>
                  <a:schemeClr val="bg1"/>
                </a:solidFill>
              </a:rPr>
              <a:t>oraz materiały szkoleniowe (pozycje książkowe, strony www, opracowania, raporty, itp.) </a:t>
            </a:r>
          </a:p>
          <a:p>
            <a:pPr marL="609600" indent="-609600" eaLnBrk="1" hangingPunct="1">
              <a:buFont typeface="Arial" panose="020B0604020202020204" pitchFamily="34" charset="0"/>
              <a:buAutoNum type="arabicPeriod"/>
              <a:defRPr/>
            </a:pPr>
            <a:r>
              <a:rPr lang="pl-PL" altLang="pl-PL" dirty="0">
                <a:solidFill>
                  <a:schemeClr val="bg1"/>
                </a:solidFill>
              </a:rPr>
              <a:t>Polecanych źródeł wiedzy do dalszego kształcenia i doskonalenia umiejętności (również jako formę samokształcenia)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532108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30AF7DB-BDAF-D073-03E0-A775AB9ACC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Dziękujemy </a:t>
            </a:r>
            <a:br>
              <a:rPr lang="pl-PL" dirty="0"/>
            </a:br>
            <a:r>
              <a:rPr lang="pl-PL" dirty="0"/>
              <a:t>za udział w szkoleniu</a:t>
            </a:r>
          </a:p>
        </p:txBody>
      </p:sp>
      <p:sp>
        <p:nvSpPr>
          <p:cNvPr id="26" name="Podtytuł 25">
            <a:extLst>
              <a:ext uri="{FF2B5EF4-FFF2-40B4-BE49-F238E27FC236}">
                <a16:creationId xmlns:a16="http://schemas.microsoft.com/office/drawing/2014/main" id="{97F598B9-7B8D-C0D4-4BAC-140710D0B0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Podstawy Docker – wprowadzenie do konteneryzacji</a:t>
            </a:r>
          </a:p>
          <a:p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6F2BC958-14F9-5097-E352-C8AEEFB7AA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3BA3D4FE-9ED1-7054-F986-04A336C76C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Marcin Albiniak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8B80FA38-0C24-7EDE-476E-EB8EF1E679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8444" r="8444"/>
          <a:stretch/>
        </p:blipFill>
        <p:spPr/>
      </p:pic>
    </p:spTree>
    <p:extLst>
      <p:ext uri="{BB962C8B-B14F-4D97-AF65-F5344CB8AC3E}">
        <p14:creationId xmlns:p14="http://schemas.microsoft.com/office/powerpoint/2010/main" val="35516740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028CB9-0828-5B1B-8F10-EFC09D82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Centrum Szkoleniowe Comarch</a:t>
            </a:r>
          </a:p>
        </p:txBody>
      </p:sp>
      <p:pic>
        <p:nvPicPr>
          <p:cNvPr id="12" name="Symbol zastępczy obrazu 11">
            <a:extLst>
              <a:ext uri="{FF2B5EF4-FFF2-40B4-BE49-F238E27FC236}">
                <a16:creationId xmlns:a16="http://schemas.microsoft.com/office/drawing/2014/main" id="{71A5B30A-3D87-AF33-1C07-7BCAE9A71B9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4724" r="4724"/>
          <a:stretch/>
        </p:blipFill>
        <p:spPr>
          <a:xfrm>
            <a:off x="8982258" y="1196753"/>
            <a:ext cx="3226594" cy="2376264"/>
          </a:xfrm>
        </p:spPr>
      </p:pic>
      <p:pic>
        <p:nvPicPr>
          <p:cNvPr id="14" name="Symbol zastępczy obrazu 13">
            <a:extLst>
              <a:ext uri="{FF2B5EF4-FFF2-40B4-BE49-F238E27FC236}">
                <a16:creationId xmlns:a16="http://schemas.microsoft.com/office/drawing/2014/main" id="{A0BD1248-14D8-FF53-8AF5-EF2F2C4E97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1328" b="11328"/>
          <a:stretch/>
        </p:blipFill>
        <p:spPr>
          <a:xfrm>
            <a:off x="5519738" y="3789040"/>
            <a:ext cx="4608512" cy="2376264"/>
          </a:xfr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B216F03-6F4C-91C8-43D3-06F0F77BA3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pl-PL" dirty="0"/>
              <a:t>ul. Prof. </a:t>
            </a:r>
            <a:r>
              <a:rPr lang="pl-PL" dirty="0" err="1"/>
              <a:t>M.Życzkowskiego</a:t>
            </a:r>
            <a:r>
              <a:rPr lang="pl-PL" dirty="0"/>
              <a:t> 33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687 78 11</a:t>
            </a:r>
          </a:p>
          <a:p>
            <a:r>
              <a:rPr lang="pl-PL" dirty="0"/>
              <a:t>E-Mail: </a:t>
            </a:r>
            <a:r>
              <a:rPr lang="pl-PL" dirty="0">
                <a:hlinkClick r:id="rId4"/>
              </a:rPr>
              <a:t>szkolenia@comarch.pl</a:t>
            </a:r>
            <a:r>
              <a:rPr lang="pl-PL" dirty="0"/>
              <a:t> </a:t>
            </a:r>
          </a:p>
          <a:p>
            <a:r>
              <a:rPr lang="pl-PL" dirty="0"/>
              <a:t>www.szkolenia.comarch.pl</a:t>
            </a:r>
          </a:p>
          <a:p>
            <a:endParaRPr lang="pl-PL" dirty="0"/>
          </a:p>
        </p:txBody>
      </p:sp>
      <p:pic>
        <p:nvPicPr>
          <p:cNvPr id="10" name="Symbol zastępczy obrazu 9">
            <a:extLst>
              <a:ext uri="{FF2B5EF4-FFF2-40B4-BE49-F238E27FC236}">
                <a16:creationId xmlns:a16="http://schemas.microsoft.com/office/drawing/2014/main" id="{58FDD7E4-3E1D-4809-B59D-7AA255C2A7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13076" b="13076"/>
          <a:stretch/>
        </p:blipFill>
        <p:spPr>
          <a:xfrm>
            <a:off x="5519738" y="0"/>
            <a:ext cx="3226594" cy="3573016"/>
          </a:xfrm>
        </p:spPr>
      </p:pic>
    </p:spTree>
    <p:extLst>
      <p:ext uri="{BB962C8B-B14F-4D97-AF65-F5344CB8AC3E}">
        <p14:creationId xmlns:p14="http://schemas.microsoft.com/office/powerpoint/2010/main" val="40152454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6270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A1CD657-4A26-914A-E4FA-F9A60DDF6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Docker</a:t>
            </a:r>
          </a:p>
        </p:txBody>
      </p:sp>
      <p:pic>
        <p:nvPicPr>
          <p:cNvPr id="4" name="Obraz 3" descr="Obraz zawierający Grafika, clipart, Czcionka, kreskówka&#10;&#10;Opis wygenerowany automatycznie">
            <a:extLst>
              <a:ext uri="{FF2B5EF4-FFF2-40B4-BE49-F238E27FC236}">
                <a16:creationId xmlns:a16="http://schemas.microsoft.com/office/drawing/2014/main" id="{592388BE-713E-A358-FF92-B6BBBFA2B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55927" y="260648"/>
            <a:ext cx="3200400" cy="2733675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E5CA18F5-8913-72F3-7678-1A7C2168ADB8}"/>
              </a:ext>
            </a:extLst>
          </p:cNvPr>
          <p:cNvSpPr txBox="1"/>
          <p:nvPr/>
        </p:nvSpPr>
        <p:spPr>
          <a:xfrm>
            <a:off x="656372" y="3116042"/>
            <a:ext cx="95050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000" dirty="0"/>
              <a:t>Docker jest platformą służącą do uruchamiania aplikacji w lekkich jednostkach</a:t>
            </a:r>
          </a:p>
          <a:p>
            <a:r>
              <a:rPr lang="pl-PL" sz="2000" dirty="0"/>
              <a:t>nazywanych kontenerami (ang. </a:t>
            </a:r>
            <a:r>
              <a:rPr lang="pl-PL" sz="2000" dirty="0" err="1"/>
              <a:t>containers</a:t>
            </a:r>
            <a:r>
              <a:rPr lang="pl-PL" sz="2000" dirty="0"/>
              <a:t>).</a:t>
            </a:r>
          </a:p>
          <a:p>
            <a:endParaRPr lang="pl-PL" sz="2000" dirty="0"/>
          </a:p>
          <a:p>
            <a:r>
              <a:rPr lang="pl-PL" sz="2000" dirty="0"/>
              <a:t>Kontenery są obecnie wszechobecne w branży oprogramowania i można je znaleźć wszędzie, zaczynając od funkcji </a:t>
            </a:r>
            <a:r>
              <a:rPr lang="pl-PL" sz="2000" dirty="0" err="1"/>
              <a:t>bezserwerowych</a:t>
            </a:r>
            <a:r>
              <a:rPr lang="pl-PL" sz="2000" dirty="0"/>
              <a:t> wykonywanych w chmurze, a kończąc na korporacyjnych narzędziach planowania strategicznego. </a:t>
            </a:r>
          </a:p>
          <a:p>
            <a:endParaRPr lang="pl-PL" sz="2000" dirty="0"/>
          </a:p>
          <a:p>
            <a:r>
              <a:rPr lang="pl-PL" sz="2000" dirty="0"/>
              <a:t>Znajomość </a:t>
            </a:r>
            <a:r>
              <a:rPr lang="pl-PL" sz="2000" dirty="0" err="1"/>
              <a:t>Dockera</a:t>
            </a:r>
            <a:r>
              <a:rPr lang="pl-PL" sz="2000" dirty="0"/>
              <a:t> staje się jedną z kluczowych kompetencji dla operatorów i programistów z całej branży.</a:t>
            </a:r>
          </a:p>
        </p:txBody>
      </p:sp>
    </p:spTree>
    <p:extLst>
      <p:ext uri="{BB962C8B-B14F-4D97-AF65-F5344CB8AC3E}">
        <p14:creationId xmlns:p14="http://schemas.microsoft.com/office/powerpoint/2010/main" val="4276483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woda, zrzut ekranu, Grafika, Czcionka&#10;&#10;Opis wygenerowany automatycznie">
            <a:extLst>
              <a:ext uri="{FF2B5EF4-FFF2-40B4-BE49-F238E27FC236}">
                <a16:creationId xmlns:a16="http://schemas.microsoft.com/office/drawing/2014/main" id="{0FA93C1D-887D-99B6-C8FA-D479C0F03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79376" y="404664"/>
            <a:ext cx="2290232" cy="1919897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D9703DC6-6196-888F-1069-9A5A1A872769}"/>
              </a:ext>
            </a:extLst>
          </p:cNvPr>
          <p:cNvSpPr txBox="1"/>
          <p:nvPr/>
        </p:nvSpPr>
        <p:spPr>
          <a:xfrm>
            <a:off x="3359696" y="3861048"/>
            <a:ext cx="4536504" cy="792088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l">
              <a:buNone/>
            </a:pPr>
            <a:r>
              <a:rPr lang="pl-PL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Infrastruktura jako usługa - IaaS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1732ED66-844F-F4CC-3FB6-866C775E7119}"/>
              </a:ext>
            </a:extLst>
          </p:cNvPr>
          <p:cNvSpPr txBox="1"/>
          <p:nvPr/>
        </p:nvSpPr>
        <p:spPr>
          <a:xfrm>
            <a:off x="4054771" y="1399189"/>
            <a:ext cx="4536504" cy="792088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l">
              <a:buNone/>
            </a:pPr>
            <a:r>
              <a:rPr lang="pl-PL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Przenoszenie aplikacji do chmury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E3F3CB2-F410-5678-1FD1-8AF0B91E2364}"/>
              </a:ext>
            </a:extLst>
          </p:cNvPr>
          <p:cNvSpPr txBox="1"/>
          <p:nvPr/>
        </p:nvSpPr>
        <p:spPr>
          <a:xfrm>
            <a:off x="4223792" y="4428728"/>
            <a:ext cx="4536504" cy="792088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l">
              <a:buNone/>
            </a:pPr>
            <a:r>
              <a:rPr lang="pl-PL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Platforma jako usługa  - PaaS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8FA900CF-336B-66D7-0BA1-15036A9E697A}"/>
              </a:ext>
            </a:extLst>
          </p:cNvPr>
          <p:cNvSpPr txBox="1"/>
          <p:nvPr/>
        </p:nvSpPr>
        <p:spPr>
          <a:xfrm>
            <a:off x="4655840" y="5220816"/>
            <a:ext cx="4536504" cy="792088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l">
              <a:buNone/>
            </a:pPr>
            <a:r>
              <a:rPr lang="pl-PL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DOCKER</a:t>
            </a:r>
          </a:p>
        </p:txBody>
      </p:sp>
      <p:sp>
        <p:nvSpPr>
          <p:cNvPr id="11" name="Strzałka: zakrzywiona w prawo 10">
            <a:extLst>
              <a:ext uri="{FF2B5EF4-FFF2-40B4-BE49-F238E27FC236}">
                <a16:creationId xmlns:a16="http://schemas.microsoft.com/office/drawing/2014/main" id="{53B3ABA1-BBB7-EECC-E283-42AE72C639BD}"/>
              </a:ext>
            </a:extLst>
          </p:cNvPr>
          <p:cNvSpPr/>
          <p:nvPr/>
        </p:nvSpPr>
        <p:spPr>
          <a:xfrm>
            <a:off x="2495600" y="4043010"/>
            <a:ext cx="731520" cy="792088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12" name="Strzałka: zakrzywiona w prawo 11">
            <a:extLst>
              <a:ext uri="{FF2B5EF4-FFF2-40B4-BE49-F238E27FC236}">
                <a16:creationId xmlns:a16="http://schemas.microsoft.com/office/drawing/2014/main" id="{B0C5FAA5-6E9F-A2EF-0AD5-F21563C789E4}"/>
              </a:ext>
            </a:extLst>
          </p:cNvPr>
          <p:cNvSpPr/>
          <p:nvPr/>
        </p:nvSpPr>
        <p:spPr>
          <a:xfrm>
            <a:off x="3335204" y="4653136"/>
            <a:ext cx="731520" cy="792088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757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DE279394-6BC1-3F83-9858-D2CBDA0B9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116632"/>
            <a:ext cx="10957867" cy="602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137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C45BD8D0-BB42-DA4B-F6DE-77748FB97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032272"/>
            <a:ext cx="10287000" cy="479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19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2550771-6C51-FFE6-E539-DA22FBF9C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024" y="116632"/>
            <a:ext cx="10829924" cy="1124980"/>
          </a:xfrm>
        </p:spPr>
        <p:txBody>
          <a:bodyPr>
            <a:normAutofit fontScale="90000"/>
          </a:bodyPr>
          <a:lstStyle/>
          <a:p>
            <a:r>
              <a:rPr lang="pl-PL" dirty="0"/>
              <a:t>Tworzenie nowej </a:t>
            </a:r>
            <a:br>
              <a:rPr lang="pl-PL" dirty="0"/>
            </a:br>
            <a:r>
              <a:rPr lang="pl-PL" dirty="0"/>
              <a:t>aplikacji chmurowej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5A5A586-EA9D-F90D-1FEF-2E4974EF9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80" y="218480"/>
            <a:ext cx="5776880" cy="659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2956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64AB43C-A19B-9D4E-8515-DFF134736587}"/>
    </a:ext>
  </a:extLst>
</a:theme>
</file>

<file path=ppt/theme/theme10.xml><?xml version="1.0" encoding="utf-8"?>
<a:theme xmlns:a="http://schemas.openxmlformats.org/drawingml/2006/main" name="Quote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7567D4D5-924F-6842-8FC8-4C1C782EFBF3}"/>
    </a:ext>
  </a:extLst>
</a:theme>
</file>

<file path=ppt/theme/theme11.xml><?xml version="1.0" encoding="utf-8"?>
<a:theme xmlns:a="http://schemas.openxmlformats.org/drawingml/2006/main" name="Back Cov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31ECA07-D6E8-8B4C-937D-1E086F16C3AB}"/>
    </a:ext>
  </a:extLst>
</a:theme>
</file>

<file path=ppt/theme/theme12.xml><?xml version="1.0" encoding="utf-8"?>
<a:theme xmlns:a="http://schemas.openxmlformats.org/drawingml/2006/main" name="WWW or Claim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9F961D65-00F7-F04F-90F7-A8D4B096AE39}"/>
    </a:ext>
  </a:extLst>
</a:theme>
</file>

<file path=ppt/theme/theme13.xml><?xml version="1.0" encoding="utf-8"?>
<a:theme xmlns:a="http://schemas.openxmlformats.org/drawingml/2006/main" name="Case Study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4F6449D6-1B94-9244-9058-D31946806654}"/>
    </a:ext>
  </a:extLst>
</a:theme>
</file>

<file path=ppt/theme/theme14.xml><?xml version="1.0" encoding="utf-8"?>
<a:theme xmlns:a="http://schemas.openxmlformats.org/drawingml/2006/main" name="Screenshot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B70F8B4-7497-4142-932A-3B1AEB581757}"/>
    </a:ext>
  </a:extLst>
</a:theme>
</file>

<file path=ppt/theme/theme15.xml><?xml version="1.0" encoding="utf-8"?>
<a:theme xmlns:a="http://schemas.openxmlformats.org/drawingml/2006/main" name="Mockup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A0DD0B8-83EE-DE43-AA72-9A7338B51B4F}"/>
    </a:ext>
  </a:extLst>
</a:theme>
</file>

<file path=ppt/theme/theme16.xml><?xml version="1.0" encoding="utf-8"?>
<a:theme xmlns:a="http://schemas.openxmlformats.org/drawingml/2006/main" name="Pricing Tab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361E23D-7DA2-9449-A3DB-C27FB3EAD16D}"/>
    </a:ext>
  </a:extLst>
</a:theme>
</file>

<file path=ppt/theme/theme17.xml><?xml version="1.0" encoding="utf-8"?>
<a:theme xmlns:a="http://schemas.openxmlformats.org/drawingml/2006/main" name="Additional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14177FEF-9680-0941-97B8-B152C6237B68}"/>
    </a:ext>
  </a:extLst>
</a:theme>
</file>

<file path=ppt/theme/theme18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A087F6C3-075B-4945-8059-C6DE495F31B1}"/>
    </a:ext>
  </a:extLst>
</a:theme>
</file>

<file path=ppt/theme/theme3.xml><?xml version="1.0" encoding="utf-8"?>
<a:theme xmlns:a="http://schemas.openxmlformats.org/drawingml/2006/main" name="Chart Palette">
  <a:themeElements>
    <a:clrScheme name="2023 ALT">
      <a:dk1>
        <a:srgbClr val="000000"/>
      </a:dk1>
      <a:lt1>
        <a:srgbClr val="FFFFFF"/>
      </a:lt1>
      <a:dk2>
        <a:srgbClr val="152A94"/>
      </a:dk2>
      <a:lt2>
        <a:srgbClr val="FFFFFF"/>
      </a:lt2>
      <a:accent1>
        <a:srgbClr val="0A85FF"/>
      </a:accent1>
      <a:accent2>
        <a:srgbClr val="0AC2FF"/>
      </a:accent2>
      <a:accent3>
        <a:srgbClr val="02A78E"/>
      </a:accent3>
      <a:accent4>
        <a:srgbClr val="9CCF22"/>
      </a:accent4>
      <a:accent5>
        <a:srgbClr val="F0DF41"/>
      </a:accent5>
      <a:accent6>
        <a:srgbClr val="FF5959"/>
      </a:accent6>
      <a:hlink>
        <a:srgbClr val="0A85FF"/>
      </a:hlink>
      <a:folHlink>
        <a:srgbClr val="0AC2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2BB8EEA8-BE45-D943-A38A-A8FCD5F0A92F}"/>
    </a:ext>
  </a:extLst>
</a:theme>
</file>

<file path=ppt/theme/theme4.xml><?xml version="1.0" encoding="utf-8"?>
<a:theme xmlns:a="http://schemas.openxmlformats.org/drawingml/2006/main" name="Agenda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598B5D8E-568D-DE46-9CDC-BAAE61C9064C}"/>
    </a:ext>
  </a:extLst>
</a:theme>
</file>

<file path=ppt/theme/theme5.xml><?xml version="1.0" encoding="utf-8"?>
<a:theme xmlns:a="http://schemas.openxmlformats.org/drawingml/2006/main" name="Speaker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E0379EB2-FBAB-4945-8B47-074A46EEF0A2}"/>
    </a:ext>
  </a:extLst>
</a:theme>
</file>

<file path=ppt/theme/theme6.xml><?xml version="1.0" encoding="utf-8"?>
<a:theme xmlns:a="http://schemas.openxmlformats.org/drawingml/2006/main" name="Profi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2EEF484-490B-E04D-A2D4-F16D78036CBD}"/>
    </a:ext>
  </a:extLst>
</a:theme>
</file>

<file path=ppt/theme/theme7.xml><?xml version="1.0" encoding="utf-8"?>
<a:theme xmlns:a="http://schemas.openxmlformats.org/drawingml/2006/main" name="About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59A3CDC-04D5-F841-BE57-CC66A5F4EDBE}"/>
    </a:ext>
  </a:extLst>
</a:theme>
</file>

<file path=ppt/theme/theme8.xml><?xml version="1.0" encoding="utf-8"?>
<a:theme xmlns:a="http://schemas.openxmlformats.org/drawingml/2006/main" name="Chapt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35418D13-B5C7-7346-AD47-0B902B9EDB3A}"/>
    </a:ext>
  </a:extLst>
</a:theme>
</file>

<file path=ppt/theme/theme9.xml><?xml version="1.0" encoding="utf-8"?>
<a:theme xmlns:a="http://schemas.openxmlformats.org/drawingml/2006/main" name="Timelin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6035B6B-73E5-434B-816F-9170F6945C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Nowy_ szablon_prezentacji_szkoleniowej</Template>
  <TotalTime>840</TotalTime>
  <Words>1135</Words>
  <Application>Microsoft Office PowerPoint</Application>
  <PresentationFormat>Panoramiczny</PresentationFormat>
  <Paragraphs>136</Paragraphs>
  <Slides>47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11</vt:i4>
      </vt:variant>
      <vt:variant>
        <vt:lpstr>Motyw</vt:lpstr>
      </vt:variant>
      <vt:variant>
        <vt:i4>17</vt:i4>
      </vt:variant>
      <vt:variant>
        <vt:lpstr>Tytuły slajdów</vt:lpstr>
      </vt:variant>
      <vt:variant>
        <vt:i4>47</vt:i4>
      </vt:variant>
    </vt:vector>
  </HeadingPairs>
  <TitlesOfParts>
    <vt:vector size="75" baseType="lpstr">
      <vt:lpstr>Gotham-Bold</vt:lpstr>
      <vt:lpstr>Georgia</vt:lpstr>
      <vt:lpstr>Roboto</vt:lpstr>
      <vt:lpstr>GothamNarrow-BookItalic</vt:lpstr>
      <vt:lpstr>LettrGoth12EU</vt:lpstr>
      <vt:lpstr>Roboto Slab</vt:lpstr>
      <vt:lpstr>Arial</vt:lpstr>
      <vt:lpstr>Roboto Light</vt:lpstr>
      <vt:lpstr>Georgia,Bold</vt:lpstr>
      <vt:lpstr>Wingdings</vt:lpstr>
      <vt:lpstr>Roboto Thin</vt:lpstr>
      <vt:lpstr>Covers</vt:lpstr>
      <vt:lpstr>Content</vt:lpstr>
      <vt:lpstr>Chart Palette</vt:lpstr>
      <vt:lpstr>Agenda</vt:lpstr>
      <vt:lpstr>Speakers</vt:lpstr>
      <vt:lpstr>Profile</vt:lpstr>
      <vt:lpstr>About</vt:lpstr>
      <vt:lpstr>Chapter</vt:lpstr>
      <vt:lpstr>Timeline</vt:lpstr>
      <vt:lpstr>Quotes</vt:lpstr>
      <vt:lpstr>Back Cover</vt:lpstr>
      <vt:lpstr>WWW or Claim</vt:lpstr>
      <vt:lpstr>Case Study</vt:lpstr>
      <vt:lpstr>Screenshots</vt:lpstr>
      <vt:lpstr>Mockups</vt:lpstr>
      <vt:lpstr>Pricing Table</vt:lpstr>
      <vt:lpstr>Additional</vt:lpstr>
      <vt:lpstr>Tytuł szkolenia</vt:lpstr>
      <vt:lpstr>Prezentacja programu PowerPoint</vt:lpstr>
      <vt:lpstr>Agenda</vt:lpstr>
      <vt:lpstr>Agenda</vt:lpstr>
      <vt:lpstr>Docker</vt:lpstr>
      <vt:lpstr>Prezentacja programu PowerPoint</vt:lpstr>
      <vt:lpstr>Prezentacja programu PowerPoint</vt:lpstr>
      <vt:lpstr>Prezentacja programu PowerPoint</vt:lpstr>
      <vt:lpstr>Tworzenie nowej  aplikacji chmurowej</vt:lpstr>
      <vt:lpstr>Prezentacja programu PowerPoint</vt:lpstr>
      <vt:lpstr>Prezentacja programu PowerPoint</vt:lpstr>
      <vt:lpstr>Kontener</vt:lpstr>
      <vt:lpstr>Prezentacja programu PowerPoint</vt:lpstr>
      <vt:lpstr>Uruchamianie witryn internetowych w kontenerze</vt:lpstr>
      <vt:lpstr>Jak Docker wykonuje kontenery?</vt:lpstr>
      <vt:lpstr>Zmienne środowiskowe w obrazach i kontenerach Dockera</vt:lpstr>
      <vt:lpstr>Logiczny schemat stosowania warstw do budowania obrazów Dockera</vt:lpstr>
      <vt:lpstr>Każdy potrzebuje tego samego zestawu narzędzi do budowania projektu programistycznego</vt:lpstr>
      <vt:lpstr>Wykonywanie wieloetapowego pliku Dockerfile</vt:lpstr>
      <vt:lpstr>Wieloetapowy proces budowania aplikacji w języku Java</vt:lpstr>
      <vt:lpstr>System plików kontenera składa się z warstw obrazu oraz warstwy zapisywalnej</vt:lpstr>
      <vt:lpstr>Anatomia pliku Docker Compose</vt:lpstr>
      <vt:lpstr>Uruchamianie aplikacji wielokontenerowych przy użyciu Compose</vt:lpstr>
      <vt:lpstr>Problemy, jakie rozwiązuje Docker Compose</vt:lpstr>
      <vt:lpstr>Zapewnianie możliwości obserwowania poprzez użycie skonteneryzowanego monitoringu</vt:lpstr>
      <vt:lpstr>Stosowanie Docker Compose z plikami przesłaniającymi</vt:lpstr>
      <vt:lpstr>Kubernetes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Jak Kubernetes uruchamia kontenery i zarządza nimi?</vt:lpstr>
      <vt:lpstr>Prezentacja programu PowerPoint</vt:lpstr>
      <vt:lpstr>Uruchamianie kapsuł za pomocą kontrolerów</vt:lpstr>
      <vt:lpstr>Kontrolery identyfikują zarządzane zasoby za pomocą etykiet i selektorów</vt:lpstr>
      <vt:lpstr>Definiowanie wdrożeń w manifestach aplikacji</vt:lpstr>
      <vt:lpstr>Łączenie kapsuł przez sieć za pomocą usług</vt:lpstr>
      <vt:lpstr>Prezentacja programu PowerPoint</vt:lpstr>
      <vt:lpstr>Jak kontenery komunikują się w kapsule?</vt:lpstr>
      <vt:lpstr>Prezentacja programu PowerPoint</vt:lpstr>
      <vt:lpstr>Prezentacja programu PowerPoint</vt:lpstr>
      <vt:lpstr>Ankieta</vt:lpstr>
      <vt:lpstr>Literatura przedmiotu</vt:lpstr>
      <vt:lpstr>Dziękujemy  za udział w szkoleniu</vt:lpstr>
      <vt:lpstr>Centrum Szkoleniowe Comarch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Agnieszka</dc:creator>
  <cp:lastModifiedBy>Marcin Albiniak</cp:lastModifiedBy>
  <cp:revision>42</cp:revision>
  <dcterms:created xsi:type="dcterms:W3CDTF">2023-01-16T07:56:28Z</dcterms:created>
  <dcterms:modified xsi:type="dcterms:W3CDTF">2024-06-14T04:19:52Z</dcterms:modified>
</cp:coreProperties>
</file>